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slide" Target="slides/slide19.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e44b46c6d1_4_0: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g2e44b46c6d1_4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g2e44b46c6d1_4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pt-PT"/>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e44b46c6d1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2e44b46c6d1_6_14: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e44b46c6d1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2e44b46c6d1_6_22: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e44b46c6d1_4_94: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2e44b46c6d1_4_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2e44b46c6d1_4_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pt-PT"/>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e44b46c6d1_4_103: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g2e44b46c6d1_4_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2e44b46c6d1_4_10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pt-PT"/>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e44b46c6d1_4_112: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g2e44b46c6d1_4_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2e44b46c6d1_4_1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pt-PT"/>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e44b46c6d1_4_119: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2e44b46c6d1_4_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2e44b46c6d1_4_1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pt-PT"/>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e44b46c6d1_4_128: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2e44b46c6d1_4_1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2e44b46c6d1_4_1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pt-PT"/>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e44b46c6d1_7_3: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g2e44b46c6d1_7_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2e44b46c6d1_7_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pt-PT"/>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e44b46c6d1_4_147: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2e44b46c6d1_4_1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2e44b46c6d1_4_1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pt-PT"/>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44b46c6d1_4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2e44b46c6d1_4_163: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e44b46c6d1_4_11: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g2e44b46c6d1_4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g2e44b46c6d1_4_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pt-PT"/>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44b46c6d1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2e44b46c6d1_4_19: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e44b46c6d1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2e44b46c6d1_4_41: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e44b46c6d1_4_48: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2e44b46c6d1_4_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2e44b46c6d1_4_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pt-PT"/>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e44b46c6d1_4_55: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g2e44b46c6d1_4_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2e44b46c6d1_4_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pt-PT"/>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e44b46c6d1_4_64: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g2e44b46c6d1_4_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2e44b46c6d1_4_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pt-PT"/>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e44b46c6d1_4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2e44b46c6d1_4_87: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e44b46c6d1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2e44b46c6d1_6_6: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Objeto" type="obj">
  <p:cSld name="OBJECT">
    <p:spTree>
      <p:nvGrpSpPr>
        <p:cNvPr id="60" name="Shape 60"/>
        <p:cNvGrpSpPr/>
        <p:nvPr/>
      </p:nvGrpSpPr>
      <p:grpSpPr>
        <a:xfrm>
          <a:off x="0" y="0"/>
          <a:ext cx="0" cy="0"/>
          <a:chOff x="0" y="0"/>
          <a:chExt cx="0" cy="0"/>
        </a:xfrm>
      </p:grpSpPr>
      <p:sp>
        <p:nvSpPr>
          <p:cNvPr id="61" name="Google Shape;61;p13"/>
          <p:cNvSpPr txBox="1"/>
          <p:nvPr>
            <p:ph type="title"/>
          </p:nvPr>
        </p:nvSpPr>
        <p:spPr>
          <a:xfrm>
            <a:off x="914400" y="205978"/>
            <a:ext cx="7772400" cy="9180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14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62" name="Google Shape;62;p13"/>
          <p:cNvSpPr txBox="1"/>
          <p:nvPr>
            <p:ph idx="1" type="body"/>
          </p:nvPr>
        </p:nvSpPr>
        <p:spPr>
          <a:xfrm>
            <a:off x="914400" y="1276348"/>
            <a:ext cx="7772400" cy="3346800"/>
          </a:xfrm>
          <a:prstGeom prst="rect">
            <a:avLst/>
          </a:prstGeom>
          <a:noFill/>
          <a:ln>
            <a:noFill/>
          </a:ln>
        </p:spPr>
        <p:txBody>
          <a:bodyPr anchorCtr="0" anchor="t" bIns="45700" lIns="91425" spcFirstLastPara="1" rIns="91425" wrap="square" tIns="45700">
            <a:normAutofit/>
          </a:bodyPr>
          <a:lstStyle>
            <a:lvl1pPr indent="-317500" lvl="0" marL="457200" rtl="0" algn="l">
              <a:lnSpc>
                <a:spcPct val="90000"/>
              </a:lnSpc>
              <a:spcBef>
                <a:spcPts val="1200"/>
              </a:spcBef>
              <a:spcAft>
                <a:spcPts val="0"/>
              </a:spcAft>
              <a:buSzPts val="1400"/>
              <a:buChar char="●"/>
              <a:defRPr sz="1100"/>
            </a:lvl1pPr>
            <a:lvl2pPr indent="-298450" lvl="1" marL="914400" rtl="0" algn="l">
              <a:lnSpc>
                <a:spcPct val="90000"/>
              </a:lnSpc>
              <a:spcBef>
                <a:spcPts val="1200"/>
              </a:spcBef>
              <a:spcAft>
                <a:spcPts val="0"/>
              </a:spcAft>
              <a:buSzPts val="1100"/>
              <a:buChar char="○"/>
              <a:defRPr sz="1100"/>
            </a:lvl2pPr>
            <a:lvl3pPr indent="-298450" lvl="2" marL="1371600" rtl="0" algn="l">
              <a:lnSpc>
                <a:spcPct val="90000"/>
              </a:lnSpc>
              <a:spcBef>
                <a:spcPts val="1200"/>
              </a:spcBef>
              <a:spcAft>
                <a:spcPts val="0"/>
              </a:spcAft>
              <a:buSzPts val="1100"/>
              <a:buChar char="■"/>
              <a:defRPr sz="1100"/>
            </a:lvl3pPr>
            <a:lvl4pPr indent="-298450" lvl="3" marL="1828800" rtl="0" algn="l">
              <a:lnSpc>
                <a:spcPct val="90000"/>
              </a:lnSpc>
              <a:spcBef>
                <a:spcPts val="1200"/>
              </a:spcBef>
              <a:spcAft>
                <a:spcPts val="0"/>
              </a:spcAft>
              <a:buSzPts val="1100"/>
              <a:buChar char="●"/>
              <a:defRPr sz="1100"/>
            </a:lvl4pPr>
            <a:lvl5pPr indent="-304800" lvl="4" marL="2286000" rtl="0" algn="l">
              <a:lnSpc>
                <a:spcPct val="90000"/>
              </a:lnSpc>
              <a:spcBef>
                <a:spcPts val="1200"/>
              </a:spcBef>
              <a:spcAft>
                <a:spcPts val="0"/>
              </a:spcAft>
              <a:buSzPts val="1200"/>
              <a:buChar char="○"/>
              <a:defRPr sz="1100"/>
            </a:lvl5pPr>
            <a:lvl6pPr indent="-304800" lvl="5" marL="2743200" rtl="0" algn="l">
              <a:lnSpc>
                <a:spcPct val="90000"/>
              </a:lnSpc>
              <a:spcBef>
                <a:spcPts val="1200"/>
              </a:spcBef>
              <a:spcAft>
                <a:spcPts val="0"/>
              </a:spcAft>
              <a:buSzPts val="1200"/>
              <a:buChar char="■"/>
              <a:defRPr sz="1100"/>
            </a:lvl6pPr>
            <a:lvl7pPr indent="-304800" lvl="6" marL="3200400" rtl="0" algn="l">
              <a:lnSpc>
                <a:spcPct val="90000"/>
              </a:lnSpc>
              <a:spcBef>
                <a:spcPts val="1200"/>
              </a:spcBef>
              <a:spcAft>
                <a:spcPts val="0"/>
              </a:spcAft>
              <a:buSzPts val="1200"/>
              <a:buChar char="●"/>
              <a:defRPr sz="1100"/>
            </a:lvl7pPr>
            <a:lvl8pPr indent="-304800" lvl="7" marL="3657600" rtl="0" algn="l">
              <a:lnSpc>
                <a:spcPct val="90000"/>
              </a:lnSpc>
              <a:spcBef>
                <a:spcPts val="1200"/>
              </a:spcBef>
              <a:spcAft>
                <a:spcPts val="0"/>
              </a:spcAft>
              <a:buSzPts val="1200"/>
              <a:buChar char="○"/>
              <a:defRPr sz="1100"/>
            </a:lvl8pPr>
            <a:lvl9pPr indent="-304800" lvl="8" marL="4114800" rtl="0" algn="l">
              <a:lnSpc>
                <a:spcPct val="90000"/>
              </a:lnSpc>
              <a:spcBef>
                <a:spcPts val="1200"/>
              </a:spcBef>
              <a:spcAft>
                <a:spcPts val="1200"/>
              </a:spcAft>
              <a:buSzPts val="1200"/>
              <a:buChar char="■"/>
              <a:defRPr sz="1100"/>
            </a:lvl9pPr>
          </a:lstStyle>
          <a:p/>
        </p:txBody>
      </p:sp>
      <p:sp>
        <p:nvSpPr>
          <p:cNvPr id="63" name="Google Shape;63;p13"/>
          <p:cNvSpPr txBox="1"/>
          <p:nvPr>
            <p:ph idx="10" type="dt"/>
          </p:nvPr>
        </p:nvSpPr>
        <p:spPr>
          <a:xfrm>
            <a:off x="914400" y="4767264"/>
            <a:ext cx="1676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4" name="Google Shape;64;p13"/>
          <p:cNvSpPr txBox="1"/>
          <p:nvPr>
            <p:ph idx="11" type="ftr"/>
          </p:nvPr>
        </p:nvSpPr>
        <p:spPr>
          <a:xfrm>
            <a:off x="2590800" y="4767264"/>
            <a:ext cx="39624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5" name="Google Shape;65;p13"/>
          <p:cNvSpPr txBox="1"/>
          <p:nvPr>
            <p:ph idx="12" type="sldNum"/>
          </p:nvPr>
        </p:nvSpPr>
        <p:spPr>
          <a:xfrm>
            <a:off x="7924801" y="4767264"/>
            <a:ext cx="762000" cy="273900"/>
          </a:xfrm>
          <a:prstGeom prst="rect">
            <a:avLst/>
          </a:prstGeom>
          <a:noFill/>
          <a:ln>
            <a:noFill/>
          </a:ln>
        </p:spPr>
        <p:txBody>
          <a:bodyPr anchorCtr="0" anchor="ctr" bIns="45700" lIns="91425" spcFirstLastPara="1" rIns="91425" wrap="square" tIns="45700">
            <a:normAutofit/>
          </a:bodyPr>
          <a:lstStyle>
            <a:lvl1pPr indent="0" lvl="0" marL="0" rtl="0" algn="l">
              <a:spcBef>
                <a:spcPts val="0"/>
              </a:spcBef>
              <a:buNone/>
              <a:defRPr sz="1100"/>
            </a:lvl1pPr>
            <a:lvl2pPr indent="0" lvl="1" marL="0" rtl="0" algn="l">
              <a:spcBef>
                <a:spcPts val="0"/>
              </a:spcBef>
              <a:buNone/>
              <a:defRPr sz="1100"/>
            </a:lvl2pPr>
            <a:lvl3pPr indent="0" lvl="2" marL="0" rtl="0" algn="l">
              <a:spcBef>
                <a:spcPts val="0"/>
              </a:spcBef>
              <a:buNone/>
              <a:defRPr sz="1100"/>
            </a:lvl3pPr>
            <a:lvl4pPr indent="0" lvl="3" marL="0" rtl="0" algn="l">
              <a:spcBef>
                <a:spcPts val="0"/>
              </a:spcBef>
              <a:buNone/>
              <a:defRPr sz="1100"/>
            </a:lvl4pPr>
            <a:lvl5pPr indent="0" lvl="4" marL="0" rtl="0" algn="l">
              <a:spcBef>
                <a:spcPts val="0"/>
              </a:spcBef>
              <a:buNone/>
              <a:defRPr sz="1100"/>
            </a:lvl5pPr>
            <a:lvl6pPr indent="0" lvl="5" marL="0" rtl="0" algn="l">
              <a:spcBef>
                <a:spcPts val="0"/>
              </a:spcBef>
              <a:buNone/>
              <a:defRPr sz="1100"/>
            </a:lvl6pPr>
            <a:lvl7pPr indent="0" lvl="6" marL="0" rtl="0" algn="l">
              <a:spcBef>
                <a:spcPts val="0"/>
              </a:spcBef>
              <a:buNone/>
              <a:defRPr sz="1100"/>
            </a:lvl7pPr>
            <a:lvl8pPr indent="0" lvl="7" marL="0" rtl="0" algn="l">
              <a:spcBef>
                <a:spcPts val="0"/>
              </a:spcBef>
              <a:buNone/>
              <a:defRPr sz="1100"/>
            </a:lvl8pPr>
            <a:lvl9pPr indent="0" lvl="8" marL="0" rtl="0" algn="l">
              <a:spcBef>
                <a:spcPts val="0"/>
              </a:spcBef>
              <a:buNone/>
              <a:defRPr sz="1100"/>
            </a:lvl9pPr>
          </a:lstStyle>
          <a:p>
            <a:pPr indent="0" lvl="0" marL="0" rtl="0" algn="l">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cção">
  <p:cSld name="SECTION_HEADER_2">
    <p:spTree>
      <p:nvGrpSpPr>
        <p:cNvPr id="66" name="Shape 66"/>
        <p:cNvGrpSpPr/>
        <p:nvPr/>
      </p:nvGrpSpPr>
      <p:grpSpPr>
        <a:xfrm>
          <a:off x="0" y="0"/>
          <a:ext cx="0" cy="0"/>
          <a:chOff x="0" y="0"/>
          <a:chExt cx="0" cy="0"/>
        </a:xfrm>
      </p:grpSpPr>
      <p:sp>
        <p:nvSpPr>
          <p:cNvPr id="67" name="Google Shape;67;p14"/>
          <p:cNvSpPr txBox="1"/>
          <p:nvPr>
            <p:ph type="title"/>
          </p:nvPr>
        </p:nvSpPr>
        <p:spPr>
          <a:xfrm>
            <a:off x="1219200" y="1657351"/>
            <a:ext cx="6705600" cy="2073300"/>
          </a:xfrm>
          <a:prstGeom prst="rect">
            <a:avLst/>
          </a:prstGeom>
          <a:noFill/>
          <a:ln>
            <a:noFill/>
          </a:ln>
        </p:spPr>
        <p:txBody>
          <a:bodyPr anchorCtr="0" anchor="b" bIns="68575" lIns="68575" spcFirstLastPara="1" rIns="68575" wrap="square" tIns="68575">
            <a:normAutofit/>
          </a:bodyPr>
          <a:lstStyle>
            <a:lvl1pPr lvl="0" rtl="0" algn="l">
              <a:lnSpc>
                <a:spcPct val="100000"/>
              </a:lnSpc>
              <a:spcBef>
                <a:spcPts val="0"/>
              </a:spcBef>
              <a:spcAft>
                <a:spcPts val="0"/>
              </a:spcAft>
              <a:buSzPts val="2300"/>
              <a:buNone/>
              <a:defRPr b="0" sz="4100" cap="none"/>
            </a:lvl1pPr>
            <a:lvl2pPr lvl="1" rtl="0" algn="l">
              <a:lnSpc>
                <a:spcPct val="100000"/>
              </a:lnSpc>
              <a:spcBef>
                <a:spcPts val="0"/>
              </a:spcBef>
              <a:spcAft>
                <a:spcPts val="0"/>
              </a:spcAft>
              <a:buSzPts val="2300"/>
              <a:buNone/>
              <a:defRPr sz="1100"/>
            </a:lvl2pPr>
            <a:lvl3pPr lvl="2" rtl="0" algn="l">
              <a:lnSpc>
                <a:spcPct val="100000"/>
              </a:lnSpc>
              <a:spcBef>
                <a:spcPts val="0"/>
              </a:spcBef>
              <a:spcAft>
                <a:spcPts val="0"/>
              </a:spcAft>
              <a:buSzPts val="2300"/>
              <a:buNone/>
              <a:defRPr sz="1100"/>
            </a:lvl3pPr>
            <a:lvl4pPr lvl="3" rtl="0" algn="l">
              <a:lnSpc>
                <a:spcPct val="100000"/>
              </a:lnSpc>
              <a:spcBef>
                <a:spcPts val="0"/>
              </a:spcBef>
              <a:spcAft>
                <a:spcPts val="0"/>
              </a:spcAft>
              <a:buSzPts val="2300"/>
              <a:buNone/>
              <a:defRPr sz="1100"/>
            </a:lvl4pPr>
            <a:lvl5pPr lvl="4" rtl="0" algn="l">
              <a:lnSpc>
                <a:spcPct val="100000"/>
              </a:lnSpc>
              <a:spcBef>
                <a:spcPts val="0"/>
              </a:spcBef>
              <a:spcAft>
                <a:spcPts val="0"/>
              </a:spcAft>
              <a:buSzPts val="2300"/>
              <a:buNone/>
              <a:defRPr sz="1100"/>
            </a:lvl5pPr>
            <a:lvl6pPr lvl="5" rtl="0" algn="l">
              <a:lnSpc>
                <a:spcPct val="100000"/>
              </a:lnSpc>
              <a:spcBef>
                <a:spcPts val="0"/>
              </a:spcBef>
              <a:spcAft>
                <a:spcPts val="0"/>
              </a:spcAft>
              <a:buSzPts val="2300"/>
              <a:buNone/>
              <a:defRPr sz="1100"/>
            </a:lvl6pPr>
            <a:lvl7pPr lvl="6" rtl="0" algn="l">
              <a:lnSpc>
                <a:spcPct val="100000"/>
              </a:lnSpc>
              <a:spcBef>
                <a:spcPts val="0"/>
              </a:spcBef>
              <a:spcAft>
                <a:spcPts val="0"/>
              </a:spcAft>
              <a:buSzPts val="2300"/>
              <a:buNone/>
              <a:defRPr sz="1100"/>
            </a:lvl7pPr>
            <a:lvl8pPr lvl="7" rtl="0" algn="l">
              <a:lnSpc>
                <a:spcPct val="100000"/>
              </a:lnSpc>
              <a:spcBef>
                <a:spcPts val="0"/>
              </a:spcBef>
              <a:spcAft>
                <a:spcPts val="0"/>
              </a:spcAft>
              <a:buSzPts val="2300"/>
              <a:buNone/>
              <a:defRPr sz="1100"/>
            </a:lvl8pPr>
            <a:lvl9pPr lvl="8" rtl="0" algn="l">
              <a:lnSpc>
                <a:spcPct val="100000"/>
              </a:lnSpc>
              <a:spcBef>
                <a:spcPts val="0"/>
              </a:spcBef>
              <a:spcAft>
                <a:spcPts val="0"/>
              </a:spcAft>
              <a:buSzPts val="2300"/>
              <a:buNone/>
              <a:defRPr sz="1100"/>
            </a:lvl9pPr>
          </a:lstStyle>
          <a:p/>
        </p:txBody>
      </p:sp>
      <p:sp>
        <p:nvSpPr>
          <p:cNvPr id="68" name="Google Shape;68;p14"/>
          <p:cNvSpPr txBox="1"/>
          <p:nvPr>
            <p:ph idx="1" type="body"/>
          </p:nvPr>
        </p:nvSpPr>
        <p:spPr>
          <a:xfrm>
            <a:off x="1219200" y="3713450"/>
            <a:ext cx="5303400" cy="915600"/>
          </a:xfrm>
          <a:prstGeom prst="rect">
            <a:avLst/>
          </a:prstGeom>
          <a:noFill/>
          <a:ln>
            <a:noFill/>
          </a:ln>
        </p:spPr>
        <p:txBody>
          <a:bodyPr anchorCtr="0" anchor="t" bIns="68575" lIns="68575" spcFirstLastPara="1" rIns="68575" wrap="square" tIns="68575">
            <a:normAutofit/>
          </a:bodyPr>
          <a:lstStyle>
            <a:lvl1pPr indent="-228600" lvl="0" marL="457200" rtl="0" algn="l">
              <a:lnSpc>
                <a:spcPct val="115000"/>
              </a:lnSpc>
              <a:spcBef>
                <a:spcPts val="0"/>
              </a:spcBef>
              <a:spcAft>
                <a:spcPts val="0"/>
              </a:spcAft>
              <a:buSzPts val="1100"/>
              <a:buNone/>
              <a:defRPr sz="2100" cap="none">
                <a:solidFill>
                  <a:schemeClr val="accent1"/>
                </a:solidFill>
              </a:defRPr>
            </a:lvl1pPr>
            <a:lvl2pPr indent="-228600" lvl="1" marL="914400" rtl="0" algn="l">
              <a:lnSpc>
                <a:spcPct val="115000"/>
              </a:lnSpc>
              <a:spcBef>
                <a:spcPts val="0"/>
              </a:spcBef>
              <a:spcAft>
                <a:spcPts val="0"/>
              </a:spcAft>
              <a:buSzPts val="1100"/>
              <a:buNone/>
              <a:defRPr sz="1800">
                <a:solidFill>
                  <a:srgbClr val="8D8D8D"/>
                </a:solidFill>
              </a:defRPr>
            </a:lvl2pPr>
            <a:lvl3pPr indent="-228600" lvl="2" marL="1371600" rtl="0" algn="l">
              <a:lnSpc>
                <a:spcPct val="115000"/>
              </a:lnSpc>
              <a:spcBef>
                <a:spcPts val="0"/>
              </a:spcBef>
              <a:spcAft>
                <a:spcPts val="0"/>
              </a:spcAft>
              <a:buSzPts val="1100"/>
              <a:buNone/>
              <a:defRPr sz="1600">
                <a:solidFill>
                  <a:srgbClr val="8D8D8D"/>
                </a:solidFill>
              </a:defRPr>
            </a:lvl3pPr>
            <a:lvl4pPr indent="-228600" lvl="3" marL="1828800" rtl="0" algn="l">
              <a:lnSpc>
                <a:spcPct val="115000"/>
              </a:lnSpc>
              <a:spcBef>
                <a:spcPts val="0"/>
              </a:spcBef>
              <a:spcAft>
                <a:spcPts val="0"/>
              </a:spcAft>
              <a:buSzPts val="1100"/>
              <a:buNone/>
              <a:defRPr sz="1400">
                <a:solidFill>
                  <a:srgbClr val="8D8D8D"/>
                </a:solidFill>
              </a:defRPr>
            </a:lvl4pPr>
            <a:lvl5pPr indent="-228600" lvl="4" marL="2286000" rtl="0" algn="l">
              <a:lnSpc>
                <a:spcPct val="115000"/>
              </a:lnSpc>
              <a:spcBef>
                <a:spcPts val="0"/>
              </a:spcBef>
              <a:spcAft>
                <a:spcPts val="0"/>
              </a:spcAft>
              <a:buSzPts val="1100"/>
              <a:buNone/>
              <a:defRPr sz="1400">
                <a:solidFill>
                  <a:srgbClr val="8D8D8D"/>
                </a:solidFill>
              </a:defRPr>
            </a:lvl5pPr>
            <a:lvl6pPr indent="-228600" lvl="5" marL="2743200" rtl="0" algn="l">
              <a:lnSpc>
                <a:spcPct val="115000"/>
              </a:lnSpc>
              <a:spcBef>
                <a:spcPts val="0"/>
              </a:spcBef>
              <a:spcAft>
                <a:spcPts val="0"/>
              </a:spcAft>
              <a:buSzPts val="1100"/>
              <a:buNone/>
              <a:defRPr sz="1400">
                <a:solidFill>
                  <a:srgbClr val="8D8D8D"/>
                </a:solidFill>
              </a:defRPr>
            </a:lvl6pPr>
            <a:lvl7pPr indent="-228600" lvl="6" marL="3200400" rtl="0" algn="l">
              <a:lnSpc>
                <a:spcPct val="115000"/>
              </a:lnSpc>
              <a:spcBef>
                <a:spcPts val="0"/>
              </a:spcBef>
              <a:spcAft>
                <a:spcPts val="0"/>
              </a:spcAft>
              <a:buSzPts val="1100"/>
              <a:buNone/>
              <a:defRPr sz="1400">
                <a:solidFill>
                  <a:srgbClr val="8D8D8D"/>
                </a:solidFill>
              </a:defRPr>
            </a:lvl7pPr>
            <a:lvl8pPr indent="-228600" lvl="7" marL="3657600" rtl="0" algn="l">
              <a:lnSpc>
                <a:spcPct val="115000"/>
              </a:lnSpc>
              <a:spcBef>
                <a:spcPts val="0"/>
              </a:spcBef>
              <a:spcAft>
                <a:spcPts val="0"/>
              </a:spcAft>
              <a:buSzPts val="1100"/>
              <a:buNone/>
              <a:defRPr sz="1400">
                <a:solidFill>
                  <a:srgbClr val="8D8D8D"/>
                </a:solidFill>
              </a:defRPr>
            </a:lvl8pPr>
            <a:lvl9pPr indent="-228600" lvl="8" marL="4114800" rtl="0" algn="l">
              <a:lnSpc>
                <a:spcPct val="115000"/>
              </a:lnSpc>
              <a:spcBef>
                <a:spcPts val="0"/>
              </a:spcBef>
              <a:spcAft>
                <a:spcPts val="0"/>
              </a:spcAft>
              <a:buSzPts val="1100"/>
              <a:buNone/>
              <a:defRPr sz="1400">
                <a:solidFill>
                  <a:srgbClr val="8D8D8D"/>
                </a:solidFill>
              </a:defRPr>
            </a:lvl9pPr>
          </a:lstStyle>
          <a:p/>
        </p:txBody>
      </p:sp>
      <p:sp>
        <p:nvSpPr>
          <p:cNvPr id="69" name="Google Shape;69;p14"/>
          <p:cNvSpPr txBox="1"/>
          <p:nvPr>
            <p:ph idx="10" type="dt"/>
          </p:nvPr>
        </p:nvSpPr>
        <p:spPr>
          <a:xfrm>
            <a:off x="0" y="0"/>
            <a:ext cx="22506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70" name="Google Shape;70;p14"/>
          <p:cNvSpPr txBox="1"/>
          <p:nvPr>
            <p:ph idx="11" type="ftr"/>
          </p:nvPr>
        </p:nvSpPr>
        <p:spPr>
          <a:xfrm>
            <a:off x="0" y="0"/>
            <a:ext cx="22506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71" name="Google Shape;71;p14"/>
          <p:cNvSpPr txBox="1"/>
          <p:nvPr>
            <p:ph idx="12" type="sldNum"/>
          </p:nvPr>
        </p:nvSpPr>
        <p:spPr>
          <a:xfrm>
            <a:off x="0" y="0"/>
            <a:ext cx="2250600" cy="2250000"/>
          </a:xfrm>
          <a:prstGeom prst="rect">
            <a:avLst/>
          </a:prstGeom>
          <a:noFill/>
          <a:ln>
            <a:noFill/>
          </a:ln>
        </p:spPr>
        <p:txBody>
          <a:bodyPr anchorCtr="0" anchor="t" bIns="34275" lIns="68575" spcFirstLastPara="1" rIns="68575" wrap="square" tIns="34275">
            <a:normAutofit/>
          </a:bodyPr>
          <a:lstStyle>
            <a:lvl1pPr indent="0" lvl="0" marL="0" marR="0" rtl="0" algn="l">
              <a:lnSpc>
                <a:spcPct val="100000"/>
              </a:lnSpc>
              <a:spcBef>
                <a:spcPts val="0"/>
              </a:spcBef>
              <a:spcAft>
                <a:spcPts val="0"/>
              </a:spcAft>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1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72" name="Shape 72"/>
        <p:cNvGrpSpPr/>
        <p:nvPr/>
      </p:nvGrpSpPr>
      <p:grpSpPr>
        <a:xfrm>
          <a:off x="0" y="0"/>
          <a:ext cx="0" cy="0"/>
          <a:chOff x="0" y="0"/>
          <a:chExt cx="0" cy="0"/>
        </a:xfrm>
      </p:grpSpPr>
      <p:sp>
        <p:nvSpPr>
          <p:cNvPr id="73" name="Google Shape;73;p15"/>
          <p:cNvSpPr txBox="1"/>
          <p:nvPr>
            <p:ph type="title"/>
          </p:nvPr>
        </p:nvSpPr>
        <p:spPr>
          <a:xfrm>
            <a:off x="914400" y="205978"/>
            <a:ext cx="7772400" cy="9180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2700"/>
              <a:buFont typeface="Calibri"/>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74" name="Google Shape;74;p15"/>
          <p:cNvSpPr txBox="1"/>
          <p:nvPr>
            <p:ph idx="1" type="body"/>
          </p:nvPr>
        </p:nvSpPr>
        <p:spPr>
          <a:xfrm>
            <a:off x="914400" y="1276350"/>
            <a:ext cx="3813000" cy="685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0"/>
              </a:spcBef>
              <a:spcAft>
                <a:spcPts val="0"/>
              </a:spcAft>
              <a:buSzPts val="2100"/>
              <a:buNone/>
              <a:defRPr b="0" sz="2100" cap="none">
                <a:solidFill>
                  <a:schemeClr val="accent1"/>
                </a:solidFill>
              </a:defRPr>
            </a:lvl1pPr>
            <a:lvl2pPr indent="-228600" lvl="1" marL="914400" rtl="0" algn="l">
              <a:lnSpc>
                <a:spcPct val="90000"/>
              </a:lnSpc>
              <a:spcBef>
                <a:spcPts val="1200"/>
              </a:spcBef>
              <a:spcAft>
                <a:spcPts val="0"/>
              </a:spcAft>
              <a:buSzPts val="1600"/>
              <a:buNone/>
              <a:defRPr b="1" sz="2000"/>
            </a:lvl2pPr>
            <a:lvl3pPr indent="-228600" lvl="2" marL="1371600" rtl="0" algn="l">
              <a:lnSpc>
                <a:spcPct val="90000"/>
              </a:lnSpc>
              <a:spcBef>
                <a:spcPts val="1200"/>
              </a:spcBef>
              <a:spcAft>
                <a:spcPts val="0"/>
              </a:spcAft>
              <a:buSzPts val="1400"/>
              <a:buNone/>
              <a:defRPr b="1" sz="1800"/>
            </a:lvl3pPr>
            <a:lvl4pPr indent="-228600" lvl="3" marL="1828800" rtl="0" algn="l">
              <a:lnSpc>
                <a:spcPct val="90000"/>
              </a:lnSpc>
              <a:spcBef>
                <a:spcPts val="1200"/>
              </a:spcBef>
              <a:spcAft>
                <a:spcPts val="0"/>
              </a:spcAft>
              <a:buSzPts val="1300"/>
              <a:buNone/>
              <a:defRPr b="1" sz="1600"/>
            </a:lvl4pPr>
            <a:lvl5pPr indent="-228600" lvl="4" marL="2286000" rtl="0" algn="l">
              <a:lnSpc>
                <a:spcPct val="90000"/>
              </a:lnSpc>
              <a:spcBef>
                <a:spcPts val="1200"/>
              </a:spcBef>
              <a:spcAft>
                <a:spcPts val="0"/>
              </a:spcAft>
              <a:buSzPts val="1300"/>
              <a:buNone/>
              <a:defRPr b="1" sz="1600"/>
            </a:lvl5pPr>
            <a:lvl6pPr indent="-228600" lvl="5" marL="2743200" rtl="0" algn="l">
              <a:lnSpc>
                <a:spcPct val="90000"/>
              </a:lnSpc>
              <a:spcBef>
                <a:spcPts val="1200"/>
              </a:spcBef>
              <a:spcAft>
                <a:spcPts val="0"/>
              </a:spcAft>
              <a:buSzPts val="1300"/>
              <a:buNone/>
              <a:defRPr b="1" sz="1600"/>
            </a:lvl6pPr>
            <a:lvl7pPr indent="-228600" lvl="6" marL="3200400" rtl="0" algn="l">
              <a:lnSpc>
                <a:spcPct val="90000"/>
              </a:lnSpc>
              <a:spcBef>
                <a:spcPts val="1200"/>
              </a:spcBef>
              <a:spcAft>
                <a:spcPts val="0"/>
              </a:spcAft>
              <a:buSzPts val="1300"/>
              <a:buNone/>
              <a:defRPr b="1" sz="1600"/>
            </a:lvl7pPr>
            <a:lvl8pPr indent="-228600" lvl="7" marL="3657600" rtl="0" algn="l">
              <a:lnSpc>
                <a:spcPct val="90000"/>
              </a:lnSpc>
              <a:spcBef>
                <a:spcPts val="1200"/>
              </a:spcBef>
              <a:spcAft>
                <a:spcPts val="0"/>
              </a:spcAft>
              <a:buSzPts val="1300"/>
              <a:buNone/>
              <a:defRPr b="1" sz="1600"/>
            </a:lvl8pPr>
            <a:lvl9pPr indent="-228600" lvl="8" marL="4114800" rtl="0" algn="l">
              <a:lnSpc>
                <a:spcPct val="90000"/>
              </a:lnSpc>
              <a:spcBef>
                <a:spcPts val="1200"/>
              </a:spcBef>
              <a:spcAft>
                <a:spcPts val="1200"/>
              </a:spcAft>
              <a:buSzPts val="1300"/>
              <a:buNone/>
              <a:defRPr b="1" sz="1600"/>
            </a:lvl9pPr>
          </a:lstStyle>
          <a:p/>
        </p:txBody>
      </p:sp>
      <p:sp>
        <p:nvSpPr>
          <p:cNvPr id="75" name="Google Shape;75;p15"/>
          <p:cNvSpPr txBox="1"/>
          <p:nvPr>
            <p:ph idx="2" type="body"/>
          </p:nvPr>
        </p:nvSpPr>
        <p:spPr>
          <a:xfrm>
            <a:off x="914400" y="2038350"/>
            <a:ext cx="3810000" cy="2590800"/>
          </a:xfrm>
          <a:prstGeom prst="rect">
            <a:avLst/>
          </a:prstGeom>
          <a:noFill/>
          <a:ln>
            <a:noFill/>
          </a:ln>
        </p:spPr>
        <p:txBody>
          <a:bodyPr anchorCtr="0" anchor="t" bIns="45700" lIns="91425" spcFirstLastPara="1" rIns="91425" wrap="square" tIns="45700">
            <a:noAutofit/>
          </a:bodyPr>
          <a:lstStyle>
            <a:lvl1pPr indent="-361950" lvl="0" marL="457200" rtl="0" algn="l">
              <a:lnSpc>
                <a:spcPct val="90000"/>
              </a:lnSpc>
              <a:spcBef>
                <a:spcPts val="1200"/>
              </a:spcBef>
              <a:spcAft>
                <a:spcPts val="0"/>
              </a:spcAft>
              <a:buSzPts val="2100"/>
              <a:buChar char="●"/>
              <a:defRPr sz="2100"/>
            </a:lvl1pPr>
            <a:lvl2pPr indent="-317500" lvl="1" marL="914400" rtl="0" algn="l">
              <a:lnSpc>
                <a:spcPct val="90000"/>
              </a:lnSpc>
              <a:spcBef>
                <a:spcPts val="1200"/>
              </a:spcBef>
              <a:spcAft>
                <a:spcPts val="0"/>
              </a:spcAft>
              <a:buSzPts val="1400"/>
              <a:buChar char="○"/>
              <a:defRPr sz="1800"/>
            </a:lvl2pPr>
            <a:lvl3pPr indent="-304800" lvl="2" marL="1371600" rtl="0" algn="l">
              <a:lnSpc>
                <a:spcPct val="90000"/>
              </a:lnSpc>
              <a:spcBef>
                <a:spcPts val="1200"/>
              </a:spcBef>
              <a:spcAft>
                <a:spcPts val="0"/>
              </a:spcAft>
              <a:buSzPts val="1200"/>
              <a:buChar char="■"/>
              <a:defRPr sz="1500"/>
            </a:lvl3pPr>
            <a:lvl4pPr indent="-304800" lvl="3" marL="1828800" rtl="0" algn="l">
              <a:lnSpc>
                <a:spcPct val="90000"/>
              </a:lnSpc>
              <a:spcBef>
                <a:spcPts val="1200"/>
              </a:spcBef>
              <a:spcAft>
                <a:spcPts val="0"/>
              </a:spcAft>
              <a:buSzPts val="1200"/>
              <a:buChar char="●"/>
              <a:defRPr sz="1500"/>
            </a:lvl4pPr>
            <a:lvl5pPr indent="-304800" lvl="4" marL="2286000" rtl="0" algn="l">
              <a:lnSpc>
                <a:spcPct val="90000"/>
              </a:lnSpc>
              <a:spcBef>
                <a:spcPts val="1200"/>
              </a:spcBef>
              <a:spcAft>
                <a:spcPts val="0"/>
              </a:spcAft>
              <a:buSzPts val="1200"/>
              <a:buChar char="○"/>
              <a:defRPr sz="1500"/>
            </a:lvl5pPr>
            <a:lvl6pPr indent="-304800" lvl="5" marL="2743200" rtl="0" algn="l">
              <a:lnSpc>
                <a:spcPct val="90000"/>
              </a:lnSpc>
              <a:spcBef>
                <a:spcPts val="1200"/>
              </a:spcBef>
              <a:spcAft>
                <a:spcPts val="0"/>
              </a:spcAft>
              <a:buSzPts val="1200"/>
              <a:buChar char="■"/>
              <a:defRPr sz="1500"/>
            </a:lvl6pPr>
            <a:lvl7pPr indent="-304800" lvl="6" marL="3200400" rtl="0" algn="l">
              <a:lnSpc>
                <a:spcPct val="90000"/>
              </a:lnSpc>
              <a:spcBef>
                <a:spcPts val="1200"/>
              </a:spcBef>
              <a:spcAft>
                <a:spcPts val="0"/>
              </a:spcAft>
              <a:buSzPts val="1200"/>
              <a:buChar char="●"/>
              <a:defRPr sz="1500"/>
            </a:lvl7pPr>
            <a:lvl8pPr indent="-304800" lvl="7" marL="3657600" rtl="0" algn="l">
              <a:lnSpc>
                <a:spcPct val="90000"/>
              </a:lnSpc>
              <a:spcBef>
                <a:spcPts val="1200"/>
              </a:spcBef>
              <a:spcAft>
                <a:spcPts val="0"/>
              </a:spcAft>
              <a:buSzPts val="1200"/>
              <a:buChar char="○"/>
              <a:defRPr sz="1500"/>
            </a:lvl8pPr>
            <a:lvl9pPr indent="-304800" lvl="8" marL="4114800" rtl="0" algn="l">
              <a:lnSpc>
                <a:spcPct val="90000"/>
              </a:lnSpc>
              <a:spcBef>
                <a:spcPts val="1200"/>
              </a:spcBef>
              <a:spcAft>
                <a:spcPts val="1200"/>
              </a:spcAft>
              <a:buSzPts val="1200"/>
              <a:buChar char="■"/>
              <a:defRPr sz="1500"/>
            </a:lvl9pPr>
          </a:lstStyle>
          <a:p/>
        </p:txBody>
      </p:sp>
      <p:sp>
        <p:nvSpPr>
          <p:cNvPr id="76" name="Google Shape;76;p15"/>
          <p:cNvSpPr txBox="1"/>
          <p:nvPr>
            <p:ph idx="3" type="body"/>
          </p:nvPr>
        </p:nvSpPr>
        <p:spPr>
          <a:xfrm>
            <a:off x="4873752" y="1276350"/>
            <a:ext cx="3813000" cy="685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0"/>
              </a:spcBef>
              <a:spcAft>
                <a:spcPts val="0"/>
              </a:spcAft>
              <a:buSzPts val="2100"/>
              <a:buNone/>
              <a:defRPr b="0" sz="2100" cap="none">
                <a:solidFill>
                  <a:schemeClr val="accent1"/>
                </a:solidFill>
              </a:defRPr>
            </a:lvl1pPr>
            <a:lvl2pPr indent="-228600" lvl="1" marL="914400" rtl="0" algn="l">
              <a:lnSpc>
                <a:spcPct val="90000"/>
              </a:lnSpc>
              <a:spcBef>
                <a:spcPts val="1200"/>
              </a:spcBef>
              <a:spcAft>
                <a:spcPts val="0"/>
              </a:spcAft>
              <a:buSzPts val="1600"/>
              <a:buNone/>
              <a:defRPr b="1" sz="2000"/>
            </a:lvl2pPr>
            <a:lvl3pPr indent="-228600" lvl="2" marL="1371600" rtl="0" algn="l">
              <a:lnSpc>
                <a:spcPct val="90000"/>
              </a:lnSpc>
              <a:spcBef>
                <a:spcPts val="1200"/>
              </a:spcBef>
              <a:spcAft>
                <a:spcPts val="0"/>
              </a:spcAft>
              <a:buSzPts val="1400"/>
              <a:buNone/>
              <a:defRPr b="1" sz="1800"/>
            </a:lvl3pPr>
            <a:lvl4pPr indent="-228600" lvl="3" marL="1828800" rtl="0" algn="l">
              <a:lnSpc>
                <a:spcPct val="90000"/>
              </a:lnSpc>
              <a:spcBef>
                <a:spcPts val="1200"/>
              </a:spcBef>
              <a:spcAft>
                <a:spcPts val="0"/>
              </a:spcAft>
              <a:buSzPts val="1300"/>
              <a:buNone/>
              <a:defRPr b="1" sz="1600"/>
            </a:lvl4pPr>
            <a:lvl5pPr indent="-228600" lvl="4" marL="2286000" rtl="0" algn="l">
              <a:lnSpc>
                <a:spcPct val="90000"/>
              </a:lnSpc>
              <a:spcBef>
                <a:spcPts val="1200"/>
              </a:spcBef>
              <a:spcAft>
                <a:spcPts val="0"/>
              </a:spcAft>
              <a:buSzPts val="1300"/>
              <a:buNone/>
              <a:defRPr b="1" sz="1600"/>
            </a:lvl5pPr>
            <a:lvl6pPr indent="-228600" lvl="5" marL="2743200" rtl="0" algn="l">
              <a:lnSpc>
                <a:spcPct val="90000"/>
              </a:lnSpc>
              <a:spcBef>
                <a:spcPts val="1200"/>
              </a:spcBef>
              <a:spcAft>
                <a:spcPts val="0"/>
              </a:spcAft>
              <a:buSzPts val="1300"/>
              <a:buNone/>
              <a:defRPr b="1" sz="1600"/>
            </a:lvl6pPr>
            <a:lvl7pPr indent="-228600" lvl="6" marL="3200400" rtl="0" algn="l">
              <a:lnSpc>
                <a:spcPct val="90000"/>
              </a:lnSpc>
              <a:spcBef>
                <a:spcPts val="1200"/>
              </a:spcBef>
              <a:spcAft>
                <a:spcPts val="0"/>
              </a:spcAft>
              <a:buSzPts val="1300"/>
              <a:buNone/>
              <a:defRPr b="1" sz="1600"/>
            </a:lvl7pPr>
            <a:lvl8pPr indent="-228600" lvl="7" marL="3657600" rtl="0" algn="l">
              <a:lnSpc>
                <a:spcPct val="90000"/>
              </a:lnSpc>
              <a:spcBef>
                <a:spcPts val="1200"/>
              </a:spcBef>
              <a:spcAft>
                <a:spcPts val="0"/>
              </a:spcAft>
              <a:buSzPts val="1300"/>
              <a:buNone/>
              <a:defRPr b="1" sz="1600"/>
            </a:lvl8pPr>
            <a:lvl9pPr indent="-228600" lvl="8" marL="4114800" rtl="0" algn="l">
              <a:lnSpc>
                <a:spcPct val="90000"/>
              </a:lnSpc>
              <a:spcBef>
                <a:spcPts val="1200"/>
              </a:spcBef>
              <a:spcAft>
                <a:spcPts val="1200"/>
              </a:spcAft>
              <a:buSzPts val="1300"/>
              <a:buNone/>
              <a:defRPr b="1" sz="1600"/>
            </a:lvl9pPr>
          </a:lstStyle>
          <a:p/>
        </p:txBody>
      </p:sp>
      <p:sp>
        <p:nvSpPr>
          <p:cNvPr id="77" name="Google Shape;77;p15"/>
          <p:cNvSpPr txBox="1"/>
          <p:nvPr>
            <p:ph idx="4" type="body"/>
          </p:nvPr>
        </p:nvSpPr>
        <p:spPr>
          <a:xfrm>
            <a:off x="4876800" y="2038350"/>
            <a:ext cx="3810000" cy="2590800"/>
          </a:xfrm>
          <a:prstGeom prst="rect">
            <a:avLst/>
          </a:prstGeom>
          <a:noFill/>
          <a:ln>
            <a:noFill/>
          </a:ln>
        </p:spPr>
        <p:txBody>
          <a:bodyPr anchorCtr="0" anchor="t" bIns="45700" lIns="91425" spcFirstLastPara="1" rIns="91425" wrap="square" tIns="45700">
            <a:noAutofit/>
          </a:bodyPr>
          <a:lstStyle>
            <a:lvl1pPr indent="-361950" lvl="0" marL="457200" rtl="0" algn="l">
              <a:lnSpc>
                <a:spcPct val="90000"/>
              </a:lnSpc>
              <a:spcBef>
                <a:spcPts val="1200"/>
              </a:spcBef>
              <a:spcAft>
                <a:spcPts val="0"/>
              </a:spcAft>
              <a:buSzPts val="2100"/>
              <a:buChar char="●"/>
              <a:defRPr sz="2100"/>
            </a:lvl1pPr>
            <a:lvl2pPr indent="-317500" lvl="1" marL="914400" rtl="0" algn="l">
              <a:lnSpc>
                <a:spcPct val="90000"/>
              </a:lnSpc>
              <a:spcBef>
                <a:spcPts val="1200"/>
              </a:spcBef>
              <a:spcAft>
                <a:spcPts val="0"/>
              </a:spcAft>
              <a:buSzPts val="1400"/>
              <a:buChar char="○"/>
              <a:defRPr sz="1800"/>
            </a:lvl2pPr>
            <a:lvl3pPr indent="-304800" lvl="2" marL="1371600" rtl="0" algn="l">
              <a:lnSpc>
                <a:spcPct val="90000"/>
              </a:lnSpc>
              <a:spcBef>
                <a:spcPts val="1200"/>
              </a:spcBef>
              <a:spcAft>
                <a:spcPts val="0"/>
              </a:spcAft>
              <a:buSzPts val="1200"/>
              <a:buChar char="■"/>
              <a:defRPr sz="1500"/>
            </a:lvl3pPr>
            <a:lvl4pPr indent="-304800" lvl="3" marL="1828800" rtl="0" algn="l">
              <a:lnSpc>
                <a:spcPct val="90000"/>
              </a:lnSpc>
              <a:spcBef>
                <a:spcPts val="1200"/>
              </a:spcBef>
              <a:spcAft>
                <a:spcPts val="0"/>
              </a:spcAft>
              <a:buSzPts val="1200"/>
              <a:buChar char="●"/>
              <a:defRPr sz="1500"/>
            </a:lvl4pPr>
            <a:lvl5pPr indent="-304800" lvl="4" marL="2286000" rtl="0" algn="l">
              <a:lnSpc>
                <a:spcPct val="90000"/>
              </a:lnSpc>
              <a:spcBef>
                <a:spcPts val="1200"/>
              </a:spcBef>
              <a:spcAft>
                <a:spcPts val="0"/>
              </a:spcAft>
              <a:buSzPts val="1200"/>
              <a:buChar char="○"/>
              <a:defRPr sz="1500"/>
            </a:lvl5pPr>
            <a:lvl6pPr indent="-304800" lvl="5" marL="2743200" rtl="0" algn="l">
              <a:lnSpc>
                <a:spcPct val="90000"/>
              </a:lnSpc>
              <a:spcBef>
                <a:spcPts val="1200"/>
              </a:spcBef>
              <a:spcAft>
                <a:spcPts val="0"/>
              </a:spcAft>
              <a:buSzPts val="1200"/>
              <a:buChar char="■"/>
              <a:defRPr sz="1500"/>
            </a:lvl6pPr>
            <a:lvl7pPr indent="-304800" lvl="6" marL="3200400" rtl="0" algn="l">
              <a:lnSpc>
                <a:spcPct val="90000"/>
              </a:lnSpc>
              <a:spcBef>
                <a:spcPts val="1200"/>
              </a:spcBef>
              <a:spcAft>
                <a:spcPts val="0"/>
              </a:spcAft>
              <a:buSzPts val="1200"/>
              <a:buChar char="●"/>
              <a:defRPr sz="1500"/>
            </a:lvl7pPr>
            <a:lvl8pPr indent="-304800" lvl="7" marL="3657600" rtl="0" algn="l">
              <a:lnSpc>
                <a:spcPct val="90000"/>
              </a:lnSpc>
              <a:spcBef>
                <a:spcPts val="1200"/>
              </a:spcBef>
              <a:spcAft>
                <a:spcPts val="0"/>
              </a:spcAft>
              <a:buSzPts val="1200"/>
              <a:buChar char="○"/>
              <a:defRPr sz="1500"/>
            </a:lvl8pPr>
            <a:lvl9pPr indent="-304800" lvl="8" marL="4114800" rtl="0" algn="l">
              <a:lnSpc>
                <a:spcPct val="90000"/>
              </a:lnSpc>
              <a:spcBef>
                <a:spcPts val="1200"/>
              </a:spcBef>
              <a:spcAft>
                <a:spcPts val="1200"/>
              </a:spcAft>
              <a:buSzPts val="1200"/>
              <a:buChar char="■"/>
              <a:defRPr sz="1500"/>
            </a:lvl9pPr>
          </a:lstStyle>
          <a:p/>
        </p:txBody>
      </p:sp>
      <p:sp>
        <p:nvSpPr>
          <p:cNvPr id="78" name="Google Shape;78;p15"/>
          <p:cNvSpPr txBox="1"/>
          <p:nvPr>
            <p:ph idx="10" type="dt"/>
          </p:nvPr>
        </p:nvSpPr>
        <p:spPr>
          <a:xfrm>
            <a:off x="914400" y="4767264"/>
            <a:ext cx="1676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9" name="Google Shape;79;p15"/>
          <p:cNvSpPr txBox="1"/>
          <p:nvPr>
            <p:ph idx="11" type="ftr"/>
          </p:nvPr>
        </p:nvSpPr>
        <p:spPr>
          <a:xfrm>
            <a:off x="2590800" y="4767264"/>
            <a:ext cx="39624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0" name="Google Shape;80;p15"/>
          <p:cNvSpPr txBox="1"/>
          <p:nvPr>
            <p:ph idx="12" type="sldNum"/>
          </p:nvPr>
        </p:nvSpPr>
        <p:spPr>
          <a:xfrm>
            <a:off x="7924801" y="4767264"/>
            <a:ext cx="762000" cy="273900"/>
          </a:xfrm>
          <a:prstGeom prst="rect">
            <a:avLst/>
          </a:prstGeom>
          <a:noFill/>
          <a:ln>
            <a:noFill/>
          </a:ln>
        </p:spPr>
        <p:txBody>
          <a:bodyPr anchorCtr="0" anchor="ctr" bIns="45700" lIns="91425" spcFirstLastPara="1" rIns="91425" wrap="square" tIns="45700">
            <a:normAutofit/>
          </a:bodyPr>
          <a:lstStyle>
            <a:lvl1pPr indent="0" lvl="0" marL="0" rtl="0" algn="l">
              <a:spcBef>
                <a:spcPts val="0"/>
              </a:spcBef>
              <a:buNone/>
              <a:defRPr sz="1100"/>
            </a:lvl1pPr>
            <a:lvl2pPr indent="0" lvl="1" marL="0" rtl="0" algn="l">
              <a:spcBef>
                <a:spcPts val="0"/>
              </a:spcBef>
              <a:buNone/>
              <a:defRPr sz="1100"/>
            </a:lvl2pPr>
            <a:lvl3pPr indent="0" lvl="2" marL="0" rtl="0" algn="l">
              <a:spcBef>
                <a:spcPts val="0"/>
              </a:spcBef>
              <a:buNone/>
              <a:defRPr sz="1100"/>
            </a:lvl3pPr>
            <a:lvl4pPr indent="0" lvl="3" marL="0" rtl="0" algn="l">
              <a:spcBef>
                <a:spcPts val="0"/>
              </a:spcBef>
              <a:buNone/>
              <a:defRPr sz="1100"/>
            </a:lvl4pPr>
            <a:lvl5pPr indent="0" lvl="4" marL="0" rtl="0" algn="l">
              <a:spcBef>
                <a:spcPts val="0"/>
              </a:spcBef>
              <a:buNone/>
              <a:defRPr sz="1100"/>
            </a:lvl5pPr>
            <a:lvl6pPr indent="0" lvl="5" marL="0" rtl="0" algn="l">
              <a:spcBef>
                <a:spcPts val="0"/>
              </a:spcBef>
              <a:buNone/>
              <a:defRPr sz="1100"/>
            </a:lvl6pPr>
            <a:lvl7pPr indent="0" lvl="6" marL="0" rtl="0" algn="l">
              <a:spcBef>
                <a:spcPts val="0"/>
              </a:spcBef>
              <a:buNone/>
              <a:defRPr sz="1100"/>
            </a:lvl7pPr>
            <a:lvl8pPr indent="0" lvl="7" marL="0" rtl="0" algn="l">
              <a:spcBef>
                <a:spcPts val="0"/>
              </a:spcBef>
              <a:buNone/>
              <a:defRPr sz="1100"/>
            </a:lvl8pPr>
            <a:lvl9pPr indent="0" lvl="8" marL="0" rtl="0" algn="l">
              <a:spcBef>
                <a:spcPts val="0"/>
              </a:spcBef>
              <a:buNone/>
              <a:defRPr sz="1100"/>
            </a:lvl9pPr>
          </a:lstStyle>
          <a:p>
            <a:pPr indent="0" lvl="0" marL="0" rtl="0" algn="l">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Roboto"/>
                <a:ea typeface="Roboto"/>
                <a:cs typeface="Roboto"/>
                <a:sym typeface="Roboto"/>
              </a:defRPr>
            </a:lvl1pPr>
            <a:lvl2pPr lvl="1" rtl="0" algn="r">
              <a:buNone/>
              <a:defRPr sz="1000">
                <a:solidFill>
                  <a:schemeClr val="dk2"/>
                </a:solidFill>
                <a:latin typeface="Roboto"/>
                <a:ea typeface="Roboto"/>
                <a:cs typeface="Roboto"/>
                <a:sym typeface="Roboto"/>
              </a:defRPr>
            </a:lvl2pPr>
            <a:lvl3pPr lvl="2" rtl="0" algn="r">
              <a:buNone/>
              <a:defRPr sz="1000">
                <a:solidFill>
                  <a:schemeClr val="dk2"/>
                </a:solidFill>
                <a:latin typeface="Roboto"/>
                <a:ea typeface="Roboto"/>
                <a:cs typeface="Roboto"/>
                <a:sym typeface="Roboto"/>
              </a:defRPr>
            </a:lvl3pPr>
            <a:lvl4pPr lvl="3" rtl="0" algn="r">
              <a:buNone/>
              <a:defRPr sz="1000">
                <a:solidFill>
                  <a:schemeClr val="dk2"/>
                </a:solidFill>
                <a:latin typeface="Roboto"/>
                <a:ea typeface="Roboto"/>
                <a:cs typeface="Roboto"/>
                <a:sym typeface="Roboto"/>
              </a:defRPr>
            </a:lvl4pPr>
            <a:lvl5pPr lvl="4" rtl="0" algn="r">
              <a:buNone/>
              <a:defRPr sz="1000">
                <a:solidFill>
                  <a:schemeClr val="dk2"/>
                </a:solidFill>
                <a:latin typeface="Roboto"/>
                <a:ea typeface="Roboto"/>
                <a:cs typeface="Roboto"/>
                <a:sym typeface="Roboto"/>
              </a:defRPr>
            </a:lvl5pPr>
            <a:lvl6pPr lvl="5" rtl="0" algn="r">
              <a:buNone/>
              <a:defRPr sz="1000">
                <a:solidFill>
                  <a:schemeClr val="dk2"/>
                </a:solidFill>
                <a:latin typeface="Roboto"/>
                <a:ea typeface="Roboto"/>
                <a:cs typeface="Roboto"/>
                <a:sym typeface="Roboto"/>
              </a:defRPr>
            </a:lvl6pPr>
            <a:lvl7pPr lvl="6" rtl="0" algn="r">
              <a:buNone/>
              <a:defRPr sz="1000">
                <a:solidFill>
                  <a:schemeClr val="dk2"/>
                </a:solidFill>
                <a:latin typeface="Roboto"/>
                <a:ea typeface="Roboto"/>
                <a:cs typeface="Roboto"/>
                <a:sym typeface="Roboto"/>
              </a:defRPr>
            </a:lvl7pPr>
            <a:lvl8pPr lvl="7" rtl="0" algn="r">
              <a:buNone/>
              <a:defRPr sz="1000">
                <a:solidFill>
                  <a:schemeClr val="dk2"/>
                </a:solidFill>
                <a:latin typeface="Roboto"/>
                <a:ea typeface="Roboto"/>
                <a:cs typeface="Roboto"/>
                <a:sym typeface="Roboto"/>
              </a:defRPr>
            </a:lvl8pPr>
            <a:lvl9pPr lvl="8" rtl="0"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ctrTitle"/>
          </p:nvPr>
        </p:nvSpPr>
        <p:spPr>
          <a:xfrm>
            <a:off x="732909" y="773316"/>
            <a:ext cx="3036900" cy="716700"/>
          </a:xfrm>
          <a:prstGeom prst="rect">
            <a:avLst/>
          </a:prstGeom>
          <a:noFill/>
          <a:ln>
            <a:noFill/>
          </a:ln>
        </p:spPr>
        <p:txBody>
          <a:bodyPr anchorCtr="0" anchor="t" bIns="68575" lIns="68575" spcFirstLastPara="1" rIns="68575" wrap="square" tIns="68575">
            <a:normAutofit fontScale="90000"/>
          </a:bodyPr>
          <a:lstStyle/>
          <a:p>
            <a:pPr indent="0" lvl="0" marL="0" rtl="0" algn="l">
              <a:lnSpc>
                <a:spcPct val="100000"/>
              </a:lnSpc>
              <a:spcBef>
                <a:spcPts val="0"/>
              </a:spcBef>
              <a:spcAft>
                <a:spcPts val="0"/>
              </a:spcAft>
              <a:buSzPct val="75250"/>
              <a:buNone/>
            </a:pPr>
            <a:r>
              <a:rPr b="1" lang="pt-PT" sz="3322">
                <a:solidFill>
                  <a:schemeClr val="dk1"/>
                </a:solidFill>
                <a:latin typeface="Arial"/>
                <a:ea typeface="Arial"/>
                <a:cs typeface="Arial"/>
                <a:sym typeface="Arial"/>
              </a:rPr>
              <a:t>RadarID</a:t>
            </a:r>
            <a:endParaRPr b="1" sz="3322">
              <a:solidFill>
                <a:schemeClr val="dk1"/>
              </a:solidFill>
              <a:latin typeface="Arial"/>
              <a:ea typeface="Arial"/>
              <a:cs typeface="Arial"/>
              <a:sym typeface="Arial"/>
            </a:endParaRPr>
          </a:p>
        </p:txBody>
      </p:sp>
      <p:sp>
        <p:nvSpPr>
          <p:cNvPr id="87" name="Google Shape;87;p16"/>
          <p:cNvSpPr txBox="1"/>
          <p:nvPr>
            <p:ph idx="1" type="subTitle"/>
          </p:nvPr>
        </p:nvSpPr>
        <p:spPr>
          <a:xfrm>
            <a:off x="732900" y="1378025"/>
            <a:ext cx="3904200" cy="1315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b="0" i="0" lang="pt-PT" sz="1500" u="none" strike="noStrike">
                <a:solidFill>
                  <a:schemeClr val="dk1"/>
                </a:solidFill>
                <a:latin typeface="Arial"/>
                <a:ea typeface="Arial"/>
                <a:cs typeface="Arial"/>
                <a:sym typeface="Arial"/>
              </a:rPr>
              <a:t>RADAR-BASED USER IDENTIFICATION IN SMART</a:t>
            </a:r>
            <a:r>
              <a:rPr lang="pt-PT" sz="1500">
                <a:solidFill>
                  <a:schemeClr val="dk1"/>
                </a:solidFill>
                <a:latin typeface="Arial"/>
                <a:ea typeface="Arial"/>
                <a:cs typeface="Arial"/>
                <a:sym typeface="Arial"/>
              </a:rPr>
              <a:t> </a:t>
            </a:r>
            <a:r>
              <a:rPr b="0" i="0" lang="pt-PT" sz="1500" u="none" strike="noStrike">
                <a:solidFill>
                  <a:schemeClr val="dk1"/>
                </a:solidFill>
                <a:latin typeface="Arial"/>
                <a:ea typeface="Arial"/>
                <a:cs typeface="Arial"/>
                <a:sym typeface="Arial"/>
              </a:rPr>
              <a:t>ENVIRONMENTS</a:t>
            </a:r>
            <a:endParaRPr sz="1500">
              <a:solidFill>
                <a:schemeClr val="dk1"/>
              </a:solidFill>
              <a:latin typeface="Arial"/>
              <a:ea typeface="Arial"/>
              <a:cs typeface="Arial"/>
              <a:sym typeface="Arial"/>
            </a:endParaRPr>
          </a:p>
        </p:txBody>
      </p:sp>
      <p:sp>
        <p:nvSpPr>
          <p:cNvPr id="88" name="Google Shape;88;p16"/>
          <p:cNvSpPr txBox="1"/>
          <p:nvPr/>
        </p:nvSpPr>
        <p:spPr>
          <a:xfrm>
            <a:off x="307073" y="2314025"/>
            <a:ext cx="1965600" cy="1608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pt-PT" sz="1000" u="none" cap="none" strike="noStrike">
                <a:solidFill>
                  <a:schemeClr val="dk1"/>
                </a:solidFill>
                <a:latin typeface="Arial"/>
                <a:ea typeface="Arial"/>
                <a:cs typeface="Arial"/>
                <a:sym typeface="Arial"/>
              </a:rPr>
              <a:t>TEAM 5</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pt-PT" sz="1000" u="none" cap="none" strike="noStrike">
                <a:solidFill>
                  <a:schemeClr val="dk1"/>
                </a:solidFill>
                <a:latin typeface="Arial"/>
                <a:ea typeface="Arial"/>
                <a:cs typeface="Arial"/>
                <a:sym typeface="Arial"/>
              </a:rPr>
              <a:t>Francisco Gonçalves</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pt-PT" sz="1000" u="none" cap="none" strike="noStrike">
                <a:solidFill>
                  <a:schemeClr val="dk1"/>
                </a:solidFill>
                <a:latin typeface="Arial"/>
                <a:ea typeface="Arial"/>
                <a:cs typeface="Arial"/>
                <a:sym typeface="Arial"/>
              </a:rPr>
              <a:t>Guilherme Santos</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pt-PT" sz="1000" u="none" cap="none" strike="noStrike">
                <a:solidFill>
                  <a:schemeClr val="dk1"/>
                </a:solidFill>
                <a:latin typeface="Arial"/>
                <a:ea typeface="Arial"/>
                <a:cs typeface="Arial"/>
                <a:sym typeface="Arial"/>
              </a:rPr>
              <a:t>Hugo Rodrigues</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pt-PT" sz="1000" u="none" cap="none" strike="noStrike">
                <a:solidFill>
                  <a:schemeClr val="dk1"/>
                </a:solidFill>
                <a:latin typeface="Arial"/>
                <a:ea typeface="Arial"/>
                <a:cs typeface="Arial"/>
                <a:sym typeface="Arial"/>
              </a:rPr>
              <a:t>João Gaspar</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pt-PT" sz="1000" u="none" cap="none" strike="noStrike">
                <a:solidFill>
                  <a:schemeClr val="dk1"/>
                </a:solidFill>
                <a:latin typeface="Arial"/>
                <a:ea typeface="Arial"/>
                <a:cs typeface="Arial"/>
                <a:sym typeface="Arial"/>
              </a:rPr>
              <a:t>Ricardo Dias</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pt-PT" sz="1000" u="none" cap="none" strike="noStrike">
                <a:solidFill>
                  <a:schemeClr val="dk1"/>
                </a:solidFill>
                <a:latin typeface="Arial"/>
                <a:ea typeface="Arial"/>
                <a:cs typeface="Arial"/>
                <a:sym typeface="Arial"/>
              </a:rPr>
              <a:t>Sérgio Correia</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pt-PT" sz="1000" u="none" cap="none" strike="noStrike">
                <a:solidFill>
                  <a:schemeClr val="dk1"/>
                </a:solidFill>
                <a:latin typeface="Arial"/>
                <a:ea typeface="Arial"/>
                <a:cs typeface="Arial"/>
                <a:sym typeface="Arial"/>
              </a:rPr>
              <a:t>Supervised by Dr.ª Ana Rocha, </a:t>
            </a:r>
            <a:r>
              <a:rPr b="0" i="0" lang="pt-PT" sz="1000" u="none" cap="none" strike="noStrike">
                <a:solidFill>
                  <a:schemeClr val="dk1"/>
                </a:solidFill>
                <a:latin typeface="Arial"/>
                <a:ea typeface="Arial"/>
                <a:cs typeface="Arial"/>
                <a:sym typeface="Arial"/>
              </a:rPr>
              <a:t>Dr</a:t>
            </a:r>
            <a:r>
              <a:rPr b="0" i="0" lang="pt-PT" sz="1000" u="none" cap="none" strike="noStrike">
                <a:solidFill>
                  <a:schemeClr val="dk1"/>
                </a:solidFill>
                <a:latin typeface="Arial"/>
                <a:ea typeface="Arial"/>
                <a:cs typeface="Arial"/>
                <a:sym typeface="Arial"/>
              </a:rPr>
              <a:t>.</a:t>
            </a:r>
            <a:r>
              <a:rPr b="0" i="0" lang="pt-PT" sz="1000" u="none" cap="none" strike="noStrike">
                <a:solidFill>
                  <a:schemeClr val="dk1"/>
                </a:solidFill>
                <a:latin typeface="Arial"/>
                <a:ea typeface="Arial"/>
                <a:cs typeface="Arial"/>
                <a:sym typeface="Arial"/>
              </a:rPr>
              <a:t>º</a:t>
            </a:r>
            <a:r>
              <a:rPr b="0" i="0" lang="pt-PT" sz="1000" u="none" cap="none" strike="noStrike">
                <a:solidFill>
                  <a:schemeClr val="dk1"/>
                </a:solidFill>
                <a:latin typeface="Arial"/>
                <a:ea typeface="Arial"/>
                <a:cs typeface="Arial"/>
                <a:sym typeface="Arial"/>
              </a:rPr>
              <a:t> Samuel Silva</a:t>
            </a:r>
            <a:endParaRPr b="0" i="0" sz="1000" u="none" cap="none" strike="noStrike">
              <a:solidFill>
                <a:schemeClr val="dk1"/>
              </a:solidFill>
              <a:latin typeface="Arial"/>
              <a:ea typeface="Arial"/>
              <a:cs typeface="Arial"/>
              <a:sym typeface="Arial"/>
            </a:endParaRPr>
          </a:p>
        </p:txBody>
      </p:sp>
      <p:sp>
        <p:nvSpPr>
          <p:cNvPr id="89" name="Google Shape;89;p16"/>
          <p:cNvSpPr txBox="1"/>
          <p:nvPr/>
        </p:nvSpPr>
        <p:spPr>
          <a:xfrm>
            <a:off x="7844327" y="145550"/>
            <a:ext cx="14319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chemeClr val="dk1"/>
                </a:solidFill>
                <a:latin typeface="Arial"/>
                <a:ea typeface="Arial"/>
                <a:cs typeface="Arial"/>
                <a:sym typeface="Arial"/>
              </a:rPr>
              <a:t>PECI 2023/2024</a:t>
            </a:r>
            <a:endParaRPr sz="1100">
              <a:solidFill>
                <a:schemeClr val="dk1"/>
              </a:solidFill>
            </a:endParaRPr>
          </a:p>
        </p:txBody>
      </p:sp>
      <p:pic>
        <p:nvPicPr>
          <p:cNvPr id="90" name="Google Shape;90;p16"/>
          <p:cNvPicPr preferRelativeResize="0"/>
          <p:nvPr/>
        </p:nvPicPr>
        <p:blipFill rotWithShape="1">
          <a:blip r:embed="rId3">
            <a:alphaModFix/>
          </a:blip>
          <a:srcRect b="0" l="-1689" r="1689" t="0"/>
          <a:stretch/>
        </p:blipFill>
        <p:spPr>
          <a:xfrm>
            <a:off x="5445725" y="940950"/>
            <a:ext cx="2870400" cy="2910900"/>
          </a:xfrm>
          <a:prstGeom prst="ellipse">
            <a:avLst/>
          </a:prstGeom>
          <a:noFill/>
          <a:ln cap="flat" cmpd="sng" w="9525">
            <a:solidFill>
              <a:srgbClr val="181818"/>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685979" y="154483"/>
            <a:ext cx="5830800" cy="6885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2300"/>
              <a:buNone/>
            </a:pPr>
            <a:r>
              <a:rPr b="1" lang="pt-PT" sz="3000">
                <a:solidFill>
                  <a:schemeClr val="dk1"/>
                </a:solidFill>
                <a:latin typeface="Arial"/>
                <a:ea typeface="Arial"/>
                <a:cs typeface="Arial"/>
                <a:sym typeface="Arial"/>
              </a:rPr>
              <a:t>Scenarios</a:t>
            </a:r>
            <a:r>
              <a:rPr b="1" lang="pt-PT" sz="1100">
                <a:solidFill>
                  <a:schemeClr val="dk1"/>
                </a:solidFill>
                <a:latin typeface="Arial"/>
                <a:ea typeface="Arial"/>
                <a:cs typeface="Arial"/>
                <a:sym typeface="Arial"/>
              </a:rPr>
              <a:t> </a:t>
            </a:r>
            <a:endParaRPr sz="1100"/>
          </a:p>
        </p:txBody>
      </p:sp>
      <p:sp>
        <p:nvSpPr>
          <p:cNvPr id="183" name="Google Shape;183;p25"/>
          <p:cNvSpPr txBox="1"/>
          <p:nvPr>
            <p:ph idx="1" type="body"/>
          </p:nvPr>
        </p:nvSpPr>
        <p:spPr>
          <a:xfrm>
            <a:off x="685975" y="957250"/>
            <a:ext cx="7727700" cy="25101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1200"/>
              </a:spcBef>
              <a:spcAft>
                <a:spcPts val="0"/>
              </a:spcAft>
              <a:buNone/>
            </a:pPr>
            <a:r>
              <a:rPr b="1" lang="pt-PT" sz="1600">
                <a:solidFill>
                  <a:schemeClr val="dk1"/>
                </a:solidFill>
              </a:rPr>
              <a:t>Peaceful Home</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pt-PT" sz="1600">
                <a:solidFill>
                  <a:schemeClr val="dk1"/>
                </a:solidFill>
              </a:rPr>
              <a:t>Objective:</a:t>
            </a:r>
            <a:r>
              <a:rPr lang="pt-PT" sz="1600">
                <a:solidFill>
                  <a:schemeClr val="dk1"/>
                </a:solidFill>
              </a:rPr>
              <a:t> Maintain a tranquil home environment.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pt-PT" sz="1600">
                <a:solidFill>
                  <a:schemeClr val="dk1"/>
                </a:solidFill>
              </a:rPr>
              <a:t>Solution:</a:t>
            </a:r>
            <a:r>
              <a:rPr lang="pt-PT" sz="1600">
                <a:solidFill>
                  <a:schemeClr val="dk1"/>
                </a:solidFill>
              </a:rPr>
              <a:t> Intelligent volume control system lowers music volume upon detecting Mrs. Maria’s arrival.</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pt-PT" sz="1600">
                <a:solidFill>
                  <a:schemeClr val="dk1"/>
                </a:solidFill>
              </a:rPr>
              <a:t>Outcome:</a:t>
            </a:r>
            <a:r>
              <a:rPr lang="pt-PT" sz="1600">
                <a:solidFill>
                  <a:schemeClr val="dk1"/>
                </a:solidFill>
              </a:rPr>
              <a:t> Mrs. Maria enjoys personal comfort and a peaceful atmosphere without the disturbance of excessive noise.</a:t>
            </a:r>
            <a:endParaRPr b="1" sz="1600">
              <a:solidFill>
                <a:schemeClr val="dk1"/>
              </a:solidFill>
            </a:endParaRPr>
          </a:p>
          <a:p>
            <a:pPr indent="0" lvl="0" marL="0" rtl="0" algn="just">
              <a:lnSpc>
                <a:spcPct val="150000"/>
              </a:lnSpc>
              <a:spcBef>
                <a:spcPts val="1200"/>
              </a:spcBef>
              <a:spcAft>
                <a:spcPts val="900"/>
              </a:spcAft>
              <a:buSzPts val="1100"/>
              <a:buNone/>
            </a:pPr>
            <a:r>
              <a:t/>
            </a:r>
            <a:endParaRPr b="1" sz="1500" u="sng">
              <a:solidFill>
                <a:schemeClr val="dk1"/>
              </a:solidFill>
            </a:endParaRPr>
          </a:p>
        </p:txBody>
      </p:sp>
      <p:sp>
        <p:nvSpPr>
          <p:cNvPr id="184" name="Google Shape;184;p25"/>
          <p:cNvSpPr txBox="1"/>
          <p:nvPr/>
        </p:nvSpPr>
        <p:spPr>
          <a:xfrm>
            <a:off x="4252575" y="4728900"/>
            <a:ext cx="792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RadarID</a:t>
            </a:r>
            <a:endParaRPr sz="1100"/>
          </a:p>
        </p:txBody>
      </p:sp>
      <p:sp>
        <p:nvSpPr>
          <p:cNvPr id="185" name="Google Shape;185;p25"/>
          <p:cNvSpPr txBox="1"/>
          <p:nvPr/>
        </p:nvSpPr>
        <p:spPr>
          <a:xfrm>
            <a:off x="8755843" y="4728900"/>
            <a:ext cx="3429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pt-PT" sz="1100"/>
              <a:t>10</a:t>
            </a:r>
            <a:endParaRPr sz="1100"/>
          </a:p>
        </p:txBody>
      </p:sp>
      <p:pic>
        <p:nvPicPr>
          <p:cNvPr id="186" name="Google Shape;186;p25"/>
          <p:cNvPicPr preferRelativeResize="0"/>
          <p:nvPr/>
        </p:nvPicPr>
        <p:blipFill>
          <a:blip r:embed="rId3">
            <a:alphaModFix/>
          </a:blip>
          <a:stretch>
            <a:fillRect/>
          </a:stretch>
        </p:blipFill>
        <p:spPr>
          <a:xfrm>
            <a:off x="5486326" y="3002325"/>
            <a:ext cx="2725299" cy="18164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685979" y="154483"/>
            <a:ext cx="5830800" cy="6885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2300"/>
              <a:buNone/>
            </a:pPr>
            <a:r>
              <a:rPr b="1" lang="pt-PT" sz="3000">
                <a:solidFill>
                  <a:schemeClr val="dk1"/>
                </a:solidFill>
                <a:latin typeface="Arial"/>
                <a:ea typeface="Arial"/>
                <a:cs typeface="Arial"/>
                <a:sym typeface="Arial"/>
              </a:rPr>
              <a:t>Scenarios </a:t>
            </a:r>
            <a:endParaRPr sz="3000"/>
          </a:p>
        </p:txBody>
      </p:sp>
      <p:sp>
        <p:nvSpPr>
          <p:cNvPr id="192" name="Google Shape;192;p26"/>
          <p:cNvSpPr txBox="1"/>
          <p:nvPr>
            <p:ph idx="1" type="body"/>
          </p:nvPr>
        </p:nvSpPr>
        <p:spPr>
          <a:xfrm>
            <a:off x="685975" y="957250"/>
            <a:ext cx="8070000" cy="28320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1200"/>
              </a:spcBef>
              <a:spcAft>
                <a:spcPts val="0"/>
              </a:spcAft>
              <a:buNone/>
            </a:pPr>
            <a:r>
              <a:rPr b="1" lang="pt-PT" sz="1600">
                <a:solidFill>
                  <a:schemeClr val="dk1"/>
                </a:solidFill>
              </a:rPr>
              <a:t>Culinary Commitment</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pt-PT" sz="1600">
                <a:solidFill>
                  <a:schemeClr val="dk1"/>
                </a:solidFill>
              </a:rPr>
              <a:t>Objective:</a:t>
            </a:r>
            <a:r>
              <a:rPr lang="pt-PT" sz="1600">
                <a:solidFill>
                  <a:schemeClr val="dk1"/>
                </a:solidFill>
              </a:rPr>
              <a:t> Ensure timely meal preparation.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pt-PT" sz="1600">
                <a:solidFill>
                  <a:schemeClr val="dk1"/>
                </a:solidFill>
              </a:rPr>
              <a:t>Solution:</a:t>
            </a:r>
            <a:r>
              <a:rPr lang="pt-PT" sz="1600">
                <a:solidFill>
                  <a:schemeClr val="dk1"/>
                </a:solidFill>
              </a:rPr>
              <a:t> Alert system in the kitchen with presence radar.</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pt-PT" sz="1600">
                <a:solidFill>
                  <a:schemeClr val="dk1"/>
                </a:solidFill>
              </a:rPr>
              <a:t>Outcome:</a:t>
            </a:r>
            <a:r>
              <a:rPr lang="pt-PT" sz="1600">
                <a:solidFill>
                  <a:schemeClr val="dk1"/>
                </a:solidFill>
              </a:rPr>
              <a:t> Pedro receives mobile alerts if he leaves the kitchen for too long, ensuring he prepares dinner on time, even with an erratic schedule</a:t>
            </a:r>
            <a:endParaRPr b="1" sz="1600">
              <a:solidFill>
                <a:schemeClr val="dk1"/>
              </a:solidFill>
            </a:endParaRPr>
          </a:p>
          <a:p>
            <a:pPr indent="0" lvl="0" marL="0" rtl="0" algn="just">
              <a:lnSpc>
                <a:spcPct val="150000"/>
              </a:lnSpc>
              <a:spcBef>
                <a:spcPts val="1200"/>
              </a:spcBef>
              <a:spcAft>
                <a:spcPts val="900"/>
              </a:spcAft>
              <a:buSzPts val="1100"/>
              <a:buNone/>
            </a:pPr>
            <a:r>
              <a:t/>
            </a:r>
            <a:endParaRPr b="1" sz="1500" u="sng">
              <a:solidFill>
                <a:schemeClr val="dk1"/>
              </a:solidFill>
            </a:endParaRPr>
          </a:p>
        </p:txBody>
      </p:sp>
      <p:sp>
        <p:nvSpPr>
          <p:cNvPr id="193" name="Google Shape;193;p26"/>
          <p:cNvSpPr txBox="1"/>
          <p:nvPr/>
        </p:nvSpPr>
        <p:spPr>
          <a:xfrm>
            <a:off x="4252576" y="4728900"/>
            <a:ext cx="8931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RadarID</a:t>
            </a:r>
            <a:endParaRPr sz="1100"/>
          </a:p>
        </p:txBody>
      </p:sp>
      <p:sp>
        <p:nvSpPr>
          <p:cNvPr id="194" name="Google Shape;194;p26"/>
          <p:cNvSpPr txBox="1"/>
          <p:nvPr/>
        </p:nvSpPr>
        <p:spPr>
          <a:xfrm>
            <a:off x="8755844" y="4728900"/>
            <a:ext cx="3318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pt-PT" sz="1100"/>
              <a:t>11</a:t>
            </a:r>
            <a:endParaRPr sz="1100"/>
          </a:p>
        </p:txBody>
      </p:sp>
      <p:pic>
        <p:nvPicPr>
          <p:cNvPr id="195" name="Google Shape;195;p26"/>
          <p:cNvPicPr preferRelativeResize="0"/>
          <p:nvPr/>
        </p:nvPicPr>
        <p:blipFill>
          <a:blip r:embed="rId3">
            <a:alphaModFix/>
          </a:blip>
          <a:stretch>
            <a:fillRect/>
          </a:stretch>
        </p:blipFill>
        <p:spPr>
          <a:xfrm>
            <a:off x="5317899" y="2862750"/>
            <a:ext cx="3265723" cy="1866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ph type="title"/>
          </p:nvPr>
        </p:nvSpPr>
        <p:spPr>
          <a:xfrm>
            <a:off x="685979" y="154483"/>
            <a:ext cx="5830818" cy="6885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2300"/>
              <a:buNone/>
            </a:pPr>
            <a:r>
              <a:rPr b="1" lang="pt-PT" sz="3000">
                <a:solidFill>
                  <a:schemeClr val="dk1"/>
                </a:solidFill>
                <a:latin typeface="Arial"/>
                <a:ea typeface="Arial"/>
                <a:cs typeface="Arial"/>
                <a:sym typeface="Arial"/>
              </a:rPr>
              <a:t>Functional Requirements</a:t>
            </a:r>
            <a:endParaRPr sz="3000"/>
          </a:p>
        </p:txBody>
      </p:sp>
      <p:sp>
        <p:nvSpPr>
          <p:cNvPr id="202" name="Google Shape;202;p27"/>
          <p:cNvSpPr txBox="1"/>
          <p:nvPr>
            <p:ph idx="1" type="body"/>
          </p:nvPr>
        </p:nvSpPr>
        <p:spPr>
          <a:xfrm>
            <a:off x="713225" y="1152475"/>
            <a:ext cx="5712005" cy="3416400"/>
          </a:xfrm>
          <a:prstGeom prst="rect">
            <a:avLst/>
          </a:prstGeom>
          <a:noFill/>
          <a:ln>
            <a:noFill/>
          </a:ln>
        </p:spPr>
        <p:txBody>
          <a:bodyPr anchorCtr="0" anchor="t" bIns="68575" lIns="68575" spcFirstLastPara="1" rIns="68575" wrap="square" tIns="68575">
            <a:noAutofit/>
          </a:bodyPr>
          <a:lstStyle/>
          <a:p>
            <a:pPr indent="-234950" lvl="0" marL="228600" rtl="0" algn="just">
              <a:lnSpc>
                <a:spcPct val="100000"/>
              </a:lnSpc>
              <a:spcBef>
                <a:spcPts val="0"/>
              </a:spcBef>
              <a:spcAft>
                <a:spcPts val="0"/>
              </a:spcAft>
              <a:buSzPts val="1100"/>
              <a:buChar char="●"/>
            </a:pPr>
            <a:r>
              <a:rPr b="1" lang="pt-PT" sz="1400">
                <a:solidFill>
                  <a:schemeClr val="dk1"/>
                </a:solidFill>
              </a:rPr>
              <a:t>Identify </a:t>
            </a:r>
            <a:r>
              <a:rPr lang="pt-PT" sz="1400">
                <a:solidFill>
                  <a:schemeClr val="dk1"/>
                </a:solidFill>
              </a:rPr>
              <a:t>user movements.</a:t>
            </a:r>
            <a:endParaRPr b="1" sz="1400">
              <a:solidFill>
                <a:schemeClr val="dk1"/>
              </a:solidFill>
              <a:latin typeface="Arial"/>
              <a:ea typeface="Arial"/>
              <a:cs typeface="Arial"/>
              <a:sym typeface="Arial"/>
            </a:endParaRPr>
          </a:p>
          <a:p>
            <a:pPr indent="-234950" lvl="0" marL="228600" rtl="0" algn="just">
              <a:lnSpc>
                <a:spcPct val="100000"/>
              </a:lnSpc>
              <a:spcBef>
                <a:spcPts val="900"/>
              </a:spcBef>
              <a:spcAft>
                <a:spcPts val="0"/>
              </a:spcAft>
              <a:buSzPts val="1100"/>
              <a:buChar char="●"/>
            </a:pPr>
            <a:r>
              <a:rPr b="1" lang="pt-PT" sz="1400">
                <a:solidFill>
                  <a:schemeClr val="dk1"/>
                </a:solidFill>
                <a:latin typeface="Arial"/>
                <a:ea typeface="Arial"/>
                <a:cs typeface="Arial"/>
                <a:sym typeface="Arial"/>
              </a:rPr>
              <a:t>Identify</a:t>
            </a:r>
            <a:r>
              <a:rPr lang="pt-PT" sz="1400">
                <a:solidFill>
                  <a:schemeClr val="dk1"/>
                </a:solidFill>
                <a:latin typeface="Arial"/>
                <a:ea typeface="Arial"/>
                <a:cs typeface="Arial"/>
                <a:sym typeface="Arial"/>
              </a:rPr>
              <a:t> individuals at a designated location.</a:t>
            </a:r>
            <a:endParaRPr sz="1400">
              <a:solidFill>
                <a:schemeClr val="dk1"/>
              </a:solidFill>
            </a:endParaRPr>
          </a:p>
          <a:p>
            <a:pPr indent="-234950" lvl="0" marL="228600" rtl="0" algn="just">
              <a:lnSpc>
                <a:spcPct val="100000"/>
              </a:lnSpc>
              <a:spcBef>
                <a:spcPts val="900"/>
              </a:spcBef>
              <a:spcAft>
                <a:spcPts val="0"/>
              </a:spcAft>
              <a:buSzPts val="1100"/>
              <a:buChar char="●"/>
            </a:pPr>
            <a:r>
              <a:rPr b="1" lang="pt-PT" sz="1400">
                <a:solidFill>
                  <a:schemeClr val="dk1"/>
                </a:solidFill>
                <a:latin typeface="Arial"/>
                <a:ea typeface="Arial"/>
                <a:cs typeface="Arial"/>
                <a:sym typeface="Arial"/>
              </a:rPr>
              <a:t>Detect </a:t>
            </a:r>
            <a:r>
              <a:rPr lang="pt-PT" sz="1400">
                <a:solidFill>
                  <a:schemeClr val="dk1"/>
                </a:solidFill>
                <a:latin typeface="Arial"/>
                <a:ea typeface="Arial"/>
                <a:cs typeface="Arial"/>
                <a:sym typeface="Arial"/>
              </a:rPr>
              <a:t>the number of individuals in the environment.</a:t>
            </a:r>
            <a:endParaRPr sz="1100"/>
          </a:p>
          <a:p>
            <a:pPr indent="-234950" lvl="0" marL="228600" rtl="0" algn="just">
              <a:lnSpc>
                <a:spcPct val="100000"/>
              </a:lnSpc>
              <a:spcBef>
                <a:spcPts val="900"/>
              </a:spcBef>
              <a:spcAft>
                <a:spcPts val="0"/>
              </a:spcAft>
              <a:buSzPts val="1100"/>
              <a:buChar char="●"/>
            </a:pPr>
            <a:r>
              <a:rPr b="1" lang="pt-PT" sz="1400">
                <a:solidFill>
                  <a:schemeClr val="dk1"/>
                </a:solidFill>
                <a:latin typeface="Arial"/>
                <a:ea typeface="Arial"/>
                <a:cs typeface="Arial"/>
                <a:sym typeface="Arial"/>
              </a:rPr>
              <a:t>Distinguish</a:t>
            </a:r>
            <a:r>
              <a:rPr lang="pt-PT" sz="1400">
                <a:solidFill>
                  <a:schemeClr val="dk1"/>
                </a:solidFill>
                <a:latin typeface="Arial"/>
                <a:ea typeface="Arial"/>
                <a:cs typeface="Arial"/>
                <a:sym typeface="Arial"/>
              </a:rPr>
              <a:t> </a:t>
            </a:r>
            <a:r>
              <a:rPr b="1" lang="pt-PT" sz="1400">
                <a:solidFill>
                  <a:schemeClr val="dk1"/>
                </a:solidFill>
                <a:latin typeface="Arial"/>
                <a:ea typeface="Arial"/>
                <a:cs typeface="Arial"/>
                <a:sym typeface="Arial"/>
              </a:rPr>
              <a:t>users </a:t>
            </a:r>
            <a:r>
              <a:rPr lang="pt-PT" sz="1400">
                <a:solidFill>
                  <a:schemeClr val="dk1"/>
                </a:solidFill>
                <a:latin typeface="Arial"/>
                <a:ea typeface="Arial"/>
                <a:cs typeface="Arial"/>
                <a:sym typeface="Arial"/>
              </a:rPr>
              <a:t>based on their unique movement patterns.</a:t>
            </a:r>
            <a:endParaRPr sz="1100"/>
          </a:p>
          <a:p>
            <a:pPr indent="-234950" lvl="0" marL="228600" rtl="0" algn="just">
              <a:lnSpc>
                <a:spcPct val="100000"/>
              </a:lnSpc>
              <a:spcBef>
                <a:spcPts val="900"/>
              </a:spcBef>
              <a:spcAft>
                <a:spcPts val="0"/>
              </a:spcAft>
              <a:buSzPts val="1100"/>
              <a:buChar char="●"/>
            </a:pPr>
            <a:r>
              <a:rPr b="1" lang="pt-PT" sz="1400">
                <a:solidFill>
                  <a:schemeClr val="dk1"/>
                </a:solidFill>
                <a:latin typeface="Arial"/>
                <a:ea typeface="Arial"/>
                <a:cs typeface="Arial"/>
                <a:sym typeface="Arial"/>
              </a:rPr>
              <a:t>Automatically adjust environment settings </a:t>
            </a:r>
            <a:r>
              <a:rPr lang="pt-PT" sz="1400">
                <a:solidFill>
                  <a:schemeClr val="dk1"/>
                </a:solidFill>
                <a:latin typeface="Arial"/>
                <a:ea typeface="Arial"/>
                <a:cs typeface="Arial"/>
                <a:sym typeface="Arial"/>
              </a:rPr>
              <a:t>based on the user.</a:t>
            </a:r>
            <a:endParaRPr sz="1100"/>
          </a:p>
          <a:p>
            <a:pPr indent="-165100" lvl="0" marL="228600" rtl="0" algn="just">
              <a:lnSpc>
                <a:spcPct val="100000"/>
              </a:lnSpc>
              <a:spcBef>
                <a:spcPts val="900"/>
              </a:spcBef>
              <a:spcAft>
                <a:spcPts val="900"/>
              </a:spcAft>
              <a:buSzPts val="1100"/>
              <a:buNone/>
            </a:pPr>
            <a:r>
              <a:t/>
            </a:r>
            <a:endParaRPr sz="1400">
              <a:solidFill>
                <a:schemeClr val="dk1"/>
              </a:solidFill>
            </a:endParaRPr>
          </a:p>
        </p:txBody>
      </p:sp>
      <p:sp>
        <p:nvSpPr>
          <p:cNvPr id="203" name="Google Shape;203;p27"/>
          <p:cNvSpPr txBox="1"/>
          <p:nvPr/>
        </p:nvSpPr>
        <p:spPr>
          <a:xfrm>
            <a:off x="4252573" y="4728893"/>
            <a:ext cx="638803" cy="23083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RadarID</a:t>
            </a:r>
            <a:endParaRPr sz="1100"/>
          </a:p>
        </p:txBody>
      </p:sp>
      <p:pic>
        <p:nvPicPr>
          <p:cNvPr descr="Golfer's checklist linear icon. Thin line illustration ..." id="204" name="Google Shape;204;p27"/>
          <p:cNvPicPr preferRelativeResize="0"/>
          <p:nvPr/>
        </p:nvPicPr>
        <p:blipFill rotWithShape="1">
          <a:blip r:embed="rId3">
            <a:alphaModFix/>
          </a:blip>
          <a:srcRect b="8834" l="0" r="0" t="0"/>
          <a:stretch/>
        </p:blipFill>
        <p:spPr>
          <a:xfrm>
            <a:off x="6741865" y="1754324"/>
            <a:ext cx="1678040" cy="1643131"/>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205" name="Google Shape;205;p27"/>
          <p:cNvSpPr txBox="1"/>
          <p:nvPr/>
        </p:nvSpPr>
        <p:spPr>
          <a:xfrm>
            <a:off x="8735427" y="4728900"/>
            <a:ext cx="4086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1</a:t>
            </a:r>
            <a:r>
              <a:rPr lang="pt-PT" sz="1100"/>
              <a:t>2</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685979" y="154483"/>
            <a:ext cx="5830818" cy="6885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2300"/>
              <a:buNone/>
            </a:pPr>
            <a:r>
              <a:rPr b="1" lang="pt-PT" sz="3000">
                <a:solidFill>
                  <a:schemeClr val="dk1"/>
                </a:solidFill>
                <a:latin typeface="Arial"/>
                <a:ea typeface="Arial"/>
                <a:cs typeface="Arial"/>
                <a:sym typeface="Arial"/>
              </a:rPr>
              <a:t>Non-Functional Requirements</a:t>
            </a:r>
            <a:endParaRPr b="1" sz="3000">
              <a:solidFill>
                <a:schemeClr val="dk1"/>
              </a:solidFill>
              <a:latin typeface="Arial"/>
              <a:ea typeface="Arial"/>
              <a:cs typeface="Arial"/>
              <a:sym typeface="Arial"/>
            </a:endParaRPr>
          </a:p>
        </p:txBody>
      </p:sp>
      <p:sp>
        <p:nvSpPr>
          <p:cNvPr id="212" name="Google Shape;212;p28"/>
          <p:cNvSpPr txBox="1"/>
          <p:nvPr/>
        </p:nvSpPr>
        <p:spPr>
          <a:xfrm>
            <a:off x="713225" y="1152475"/>
            <a:ext cx="5720839" cy="3572513"/>
          </a:xfrm>
          <a:prstGeom prst="rect">
            <a:avLst/>
          </a:prstGeom>
          <a:noFill/>
          <a:ln>
            <a:noFill/>
          </a:ln>
        </p:spPr>
        <p:txBody>
          <a:bodyPr anchorCtr="0" anchor="t" bIns="68575" lIns="68575" spcFirstLastPara="1" rIns="68575" wrap="square" tIns="68575">
            <a:noAutofit/>
          </a:bodyPr>
          <a:lstStyle/>
          <a:p>
            <a:pPr indent="-260350" lvl="0" marL="254000" marR="0" rtl="0" algn="just">
              <a:lnSpc>
                <a:spcPct val="100000"/>
              </a:lnSpc>
              <a:spcBef>
                <a:spcPts val="0"/>
              </a:spcBef>
              <a:spcAft>
                <a:spcPts val="0"/>
              </a:spcAft>
              <a:buClr>
                <a:schemeClr val="dk1"/>
              </a:buClr>
              <a:buSzPts val="1100"/>
              <a:buFont typeface="Archivo"/>
              <a:buChar char="●"/>
            </a:pPr>
            <a:r>
              <a:rPr b="1" i="0" lang="pt-PT" sz="1400" u="none" cap="none" strike="noStrike">
                <a:solidFill>
                  <a:schemeClr val="dk1"/>
                </a:solidFill>
                <a:latin typeface="Arial"/>
                <a:ea typeface="Arial"/>
                <a:cs typeface="Arial"/>
                <a:sym typeface="Arial"/>
              </a:rPr>
              <a:t>Non-intrusive system</a:t>
            </a:r>
            <a:r>
              <a:rPr b="0" i="0" lang="pt-PT" sz="1400" u="none" cap="none" strike="noStrike">
                <a:solidFill>
                  <a:schemeClr val="dk1"/>
                </a:solidFill>
                <a:latin typeface="Arial"/>
                <a:ea typeface="Arial"/>
                <a:cs typeface="Arial"/>
                <a:sym typeface="Arial"/>
              </a:rPr>
              <a:t>, requiring no changes to the user's routine and not capturing sensitive information (such as visual data).</a:t>
            </a:r>
            <a:endParaRPr b="0" i="0" sz="1400" u="none" cap="none" strike="noStrike">
              <a:solidFill>
                <a:schemeClr val="dk1"/>
              </a:solidFill>
              <a:latin typeface="Archivo"/>
              <a:ea typeface="Archivo"/>
              <a:cs typeface="Archivo"/>
              <a:sym typeface="Archivo"/>
            </a:endParaRPr>
          </a:p>
          <a:p>
            <a:pPr indent="-260350" lvl="0" marL="254000" marR="0" rtl="0" algn="just">
              <a:lnSpc>
                <a:spcPct val="100000"/>
              </a:lnSpc>
              <a:spcBef>
                <a:spcPts val="900"/>
              </a:spcBef>
              <a:spcAft>
                <a:spcPts val="0"/>
              </a:spcAft>
              <a:buClr>
                <a:schemeClr val="dk1"/>
              </a:buClr>
              <a:buSzPts val="1100"/>
              <a:buFont typeface="Archivo"/>
              <a:buChar char="●"/>
            </a:pPr>
            <a:r>
              <a:rPr b="1" i="0" lang="pt-PT" sz="1400" u="none" cap="none" strike="noStrike">
                <a:solidFill>
                  <a:schemeClr val="dk1"/>
                </a:solidFill>
                <a:latin typeface="Arial"/>
                <a:ea typeface="Arial"/>
                <a:cs typeface="Arial"/>
                <a:sym typeface="Arial"/>
              </a:rPr>
              <a:t>Reliable user identification </a:t>
            </a:r>
            <a:r>
              <a:rPr b="0" i="0" lang="pt-PT" sz="1400" u="none" cap="none" strike="noStrike">
                <a:solidFill>
                  <a:schemeClr val="dk1"/>
                </a:solidFill>
                <a:latin typeface="Arial"/>
                <a:ea typeface="Arial"/>
                <a:cs typeface="Arial"/>
                <a:sym typeface="Arial"/>
              </a:rPr>
              <a:t>(accuracy over </a:t>
            </a:r>
            <a:r>
              <a:rPr b="1" i="0" lang="pt-PT" sz="1400" u="none" cap="none" strike="noStrike">
                <a:solidFill>
                  <a:schemeClr val="dk1"/>
                </a:solidFill>
                <a:latin typeface="Arial"/>
                <a:ea typeface="Arial"/>
                <a:cs typeface="Arial"/>
                <a:sym typeface="Arial"/>
              </a:rPr>
              <a:t>80%</a:t>
            </a:r>
            <a:r>
              <a:rPr b="0" i="0" lang="pt-PT" sz="1400" u="none" cap="none" strike="noStrike">
                <a:solidFill>
                  <a:schemeClr val="dk1"/>
                </a:solidFill>
                <a:latin typeface="Arial"/>
                <a:ea typeface="Arial"/>
                <a:cs typeface="Arial"/>
                <a:sym typeface="Arial"/>
              </a:rPr>
              <a:t>).</a:t>
            </a:r>
            <a:endParaRPr sz="1100"/>
          </a:p>
          <a:p>
            <a:pPr indent="-260350" lvl="0" marL="254000" marR="0" rtl="0" algn="just">
              <a:lnSpc>
                <a:spcPct val="100000"/>
              </a:lnSpc>
              <a:spcBef>
                <a:spcPts val="900"/>
              </a:spcBef>
              <a:spcAft>
                <a:spcPts val="0"/>
              </a:spcAft>
              <a:buClr>
                <a:schemeClr val="dk1"/>
              </a:buClr>
              <a:buSzPts val="1100"/>
              <a:buFont typeface="Archivo"/>
              <a:buChar char="●"/>
            </a:pPr>
            <a:r>
              <a:rPr b="0" i="0" lang="pt-PT" sz="1400" u="none" cap="none" strike="noStrike">
                <a:solidFill>
                  <a:schemeClr val="dk1"/>
                </a:solidFill>
                <a:latin typeface="Arial"/>
                <a:ea typeface="Arial"/>
                <a:cs typeface="Arial"/>
                <a:sym typeface="Arial"/>
              </a:rPr>
              <a:t>Capable of handling </a:t>
            </a:r>
            <a:r>
              <a:rPr b="1" i="0" lang="pt-PT" sz="1400" u="none" cap="none" strike="noStrike">
                <a:solidFill>
                  <a:schemeClr val="dk1"/>
                </a:solidFill>
                <a:latin typeface="Arial"/>
                <a:ea typeface="Arial"/>
                <a:cs typeface="Arial"/>
                <a:sym typeface="Arial"/>
              </a:rPr>
              <a:t>increased data quantities</a:t>
            </a:r>
            <a:r>
              <a:rPr b="0" i="0" lang="pt-PT" sz="1400" u="none" cap="none" strike="noStrike">
                <a:solidFill>
                  <a:schemeClr val="dk1"/>
                </a:solidFill>
                <a:latin typeface="Arial"/>
                <a:ea typeface="Arial"/>
                <a:cs typeface="Arial"/>
                <a:sym typeface="Arial"/>
              </a:rPr>
              <a:t>.</a:t>
            </a:r>
            <a:endParaRPr sz="1100"/>
          </a:p>
          <a:p>
            <a:pPr indent="-260350" lvl="0" marL="254000" marR="0" rtl="0" algn="just">
              <a:lnSpc>
                <a:spcPct val="100000"/>
              </a:lnSpc>
              <a:spcBef>
                <a:spcPts val="900"/>
              </a:spcBef>
              <a:spcAft>
                <a:spcPts val="0"/>
              </a:spcAft>
              <a:buClr>
                <a:schemeClr val="dk1"/>
              </a:buClr>
              <a:buSzPts val="1100"/>
              <a:buFont typeface="Archivo"/>
              <a:buChar char="●"/>
            </a:pPr>
            <a:r>
              <a:rPr b="1" i="0" lang="pt-PT" sz="1400" u="none" cap="none" strike="noStrike">
                <a:solidFill>
                  <a:schemeClr val="dk1"/>
                </a:solidFill>
                <a:latin typeface="Arial"/>
                <a:ea typeface="Arial"/>
                <a:cs typeface="Arial"/>
                <a:sym typeface="Arial"/>
              </a:rPr>
              <a:t>Easy maintenance </a:t>
            </a:r>
            <a:r>
              <a:rPr b="0" i="0" lang="pt-PT" sz="1400" u="none" cap="none" strike="noStrike">
                <a:solidFill>
                  <a:schemeClr val="dk1"/>
                </a:solidFill>
                <a:latin typeface="Arial"/>
                <a:ea typeface="Arial"/>
                <a:cs typeface="Arial"/>
                <a:sym typeface="Arial"/>
              </a:rPr>
              <a:t>and </a:t>
            </a:r>
            <a:r>
              <a:rPr b="1" i="0" lang="pt-PT" sz="1400" u="none" cap="none" strike="noStrike">
                <a:solidFill>
                  <a:schemeClr val="dk1"/>
                </a:solidFill>
                <a:latin typeface="Arial"/>
                <a:ea typeface="Arial"/>
                <a:cs typeface="Arial"/>
                <a:sym typeface="Arial"/>
              </a:rPr>
              <a:t>updates</a:t>
            </a:r>
            <a:r>
              <a:rPr b="0" i="0" lang="pt-PT" sz="1400" u="none" cap="none" strike="noStrike">
                <a:solidFill>
                  <a:schemeClr val="dk1"/>
                </a:solidFill>
                <a:latin typeface="Arial"/>
                <a:ea typeface="Arial"/>
                <a:cs typeface="Arial"/>
                <a:sym typeface="Arial"/>
              </a:rPr>
              <a:t>.</a:t>
            </a:r>
            <a:endParaRPr sz="1100"/>
          </a:p>
          <a:p>
            <a:pPr indent="-260350" lvl="0" marL="254000" marR="0" rtl="0" algn="just">
              <a:lnSpc>
                <a:spcPct val="100000"/>
              </a:lnSpc>
              <a:spcBef>
                <a:spcPts val="900"/>
              </a:spcBef>
              <a:spcAft>
                <a:spcPts val="0"/>
              </a:spcAft>
              <a:buClr>
                <a:schemeClr val="dk1"/>
              </a:buClr>
              <a:buSzPts val="1100"/>
              <a:buFont typeface="Archivo"/>
              <a:buChar char="●"/>
            </a:pPr>
            <a:r>
              <a:rPr b="1" i="0" lang="pt-PT" sz="1400" u="none" cap="none" strike="noStrike">
                <a:solidFill>
                  <a:schemeClr val="dk1"/>
                </a:solidFill>
                <a:latin typeface="Arial"/>
                <a:ea typeface="Arial"/>
                <a:cs typeface="Arial"/>
                <a:sym typeface="Arial"/>
              </a:rPr>
              <a:t>Apply</a:t>
            </a:r>
            <a:r>
              <a:rPr b="0" i="0" lang="pt-PT" sz="1400" u="none" cap="none" strike="noStrike">
                <a:solidFill>
                  <a:schemeClr val="dk1"/>
                </a:solidFill>
                <a:latin typeface="Arial"/>
                <a:ea typeface="Arial"/>
                <a:cs typeface="Arial"/>
                <a:sym typeface="Arial"/>
              </a:rPr>
              <a:t> methods for </a:t>
            </a:r>
            <a:r>
              <a:rPr b="1" i="0" lang="pt-PT" sz="1400" u="none" cap="none" strike="noStrike">
                <a:solidFill>
                  <a:schemeClr val="dk1"/>
                </a:solidFill>
                <a:latin typeface="Arial"/>
                <a:ea typeface="Arial"/>
                <a:cs typeface="Arial"/>
                <a:sym typeface="Arial"/>
              </a:rPr>
              <a:t>data protection</a:t>
            </a:r>
            <a:r>
              <a:rPr b="0" i="0" lang="pt-PT" sz="1400" u="none" cap="none" strike="noStrike">
                <a:solidFill>
                  <a:schemeClr val="dk1"/>
                </a:solidFill>
                <a:latin typeface="Arial"/>
                <a:ea typeface="Arial"/>
                <a:cs typeface="Arial"/>
                <a:sym typeface="Arial"/>
              </a:rPr>
              <a:t>.</a:t>
            </a:r>
            <a:endParaRPr sz="1100"/>
          </a:p>
          <a:p>
            <a:pPr indent="-260350" lvl="0" marL="254000" marR="0" rtl="0" algn="just">
              <a:lnSpc>
                <a:spcPct val="100000"/>
              </a:lnSpc>
              <a:spcBef>
                <a:spcPts val="900"/>
              </a:spcBef>
              <a:spcAft>
                <a:spcPts val="0"/>
              </a:spcAft>
              <a:buClr>
                <a:schemeClr val="dk1"/>
              </a:buClr>
              <a:buSzPts val="1100"/>
              <a:buFont typeface="Archivo"/>
              <a:buChar char="●"/>
            </a:pPr>
            <a:r>
              <a:rPr b="1" i="0" lang="pt-PT" sz="1400" u="none" cap="none" strike="noStrike">
                <a:solidFill>
                  <a:schemeClr val="dk1"/>
                </a:solidFill>
                <a:latin typeface="Arial"/>
                <a:ea typeface="Arial"/>
                <a:cs typeface="Arial"/>
                <a:sym typeface="Arial"/>
              </a:rPr>
              <a:t>Compliance with regulations and standards</a:t>
            </a:r>
            <a:r>
              <a:rPr b="0" i="0" lang="pt-PT"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190500" lvl="0" marL="254000" marR="0" rtl="0" algn="l">
              <a:lnSpc>
                <a:spcPct val="115000"/>
              </a:lnSpc>
              <a:spcBef>
                <a:spcPts val="900"/>
              </a:spcBef>
              <a:spcAft>
                <a:spcPts val="900"/>
              </a:spcAft>
              <a:buClr>
                <a:schemeClr val="dk1"/>
              </a:buClr>
              <a:buSzPts val="1100"/>
              <a:buFont typeface="Archivo"/>
              <a:buNone/>
            </a:pPr>
            <a:r>
              <a:t/>
            </a:r>
            <a:endParaRPr b="0" i="0" sz="1400" u="none" cap="none" strike="noStrike">
              <a:solidFill>
                <a:schemeClr val="dk1"/>
              </a:solidFill>
              <a:latin typeface="Archivo"/>
              <a:ea typeface="Archivo"/>
              <a:cs typeface="Archivo"/>
              <a:sym typeface="Archivo"/>
            </a:endParaRPr>
          </a:p>
        </p:txBody>
      </p:sp>
      <p:pic>
        <p:nvPicPr>
          <p:cNvPr descr="Design De ícone De Três Rodas Dentadas Vetor PNG , Engrenagem, Roda Dentada,  Definições Imagem PNG e Vetor Para Download Gratuito" id="213" name="Google Shape;213;p28"/>
          <p:cNvPicPr preferRelativeResize="0"/>
          <p:nvPr/>
        </p:nvPicPr>
        <p:blipFill rotWithShape="1">
          <a:blip r:embed="rId3">
            <a:alphaModFix/>
          </a:blip>
          <a:srcRect b="0" l="0" r="0" t="0"/>
          <a:stretch/>
        </p:blipFill>
        <p:spPr>
          <a:xfrm>
            <a:off x="6821581" y="1768078"/>
            <a:ext cx="1607344" cy="1607344"/>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214" name="Google Shape;214;p28"/>
          <p:cNvSpPr txBox="1"/>
          <p:nvPr/>
        </p:nvSpPr>
        <p:spPr>
          <a:xfrm>
            <a:off x="4252575" y="4728900"/>
            <a:ext cx="747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RadarID</a:t>
            </a:r>
            <a:endParaRPr sz="1100"/>
          </a:p>
        </p:txBody>
      </p:sp>
      <p:sp>
        <p:nvSpPr>
          <p:cNvPr id="215" name="Google Shape;215;p28"/>
          <p:cNvSpPr txBox="1"/>
          <p:nvPr/>
        </p:nvSpPr>
        <p:spPr>
          <a:xfrm>
            <a:off x="8735427" y="4728900"/>
            <a:ext cx="4086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1</a:t>
            </a:r>
            <a:r>
              <a:rPr lang="pt-PT" sz="1100"/>
              <a:t>3</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1284525" y="1578901"/>
            <a:ext cx="6705600" cy="1985700"/>
          </a:xfrm>
          <a:prstGeom prst="rect">
            <a:avLst/>
          </a:prstGeom>
          <a:noFill/>
          <a:ln>
            <a:noFill/>
          </a:ln>
        </p:spPr>
        <p:txBody>
          <a:bodyPr anchorCtr="0" anchor="b" bIns="68575" lIns="68575" spcFirstLastPara="1" rIns="68575" wrap="square" tIns="68575">
            <a:spAutoFit/>
          </a:bodyPr>
          <a:lstStyle/>
          <a:p>
            <a:pPr indent="0" lvl="0" marL="0" rtl="0" algn="ctr">
              <a:lnSpc>
                <a:spcPct val="100000"/>
              </a:lnSpc>
              <a:spcBef>
                <a:spcPts val="0"/>
              </a:spcBef>
              <a:spcAft>
                <a:spcPts val="0"/>
              </a:spcAft>
              <a:buSzPts val="2300"/>
              <a:buNone/>
            </a:pPr>
            <a:r>
              <a:rPr b="1" lang="pt-PT" sz="4000">
                <a:latin typeface="Arial"/>
                <a:ea typeface="Arial"/>
                <a:cs typeface="Arial"/>
                <a:sym typeface="Arial"/>
              </a:rPr>
              <a:t>RADAR-BASED USER IDENTIFICATION IN SMART ENVIRONMENTS</a:t>
            </a:r>
            <a:endParaRPr b="1" sz="4000">
              <a:latin typeface="Arial"/>
              <a:ea typeface="Arial"/>
              <a:cs typeface="Arial"/>
              <a:sym typeface="Arial"/>
            </a:endParaRPr>
          </a:p>
        </p:txBody>
      </p:sp>
      <p:sp>
        <p:nvSpPr>
          <p:cNvPr id="222" name="Google Shape;222;p29"/>
          <p:cNvSpPr txBox="1"/>
          <p:nvPr/>
        </p:nvSpPr>
        <p:spPr>
          <a:xfrm>
            <a:off x="4252575" y="4728900"/>
            <a:ext cx="7695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RadarID</a:t>
            </a:r>
            <a:endParaRPr sz="1100"/>
          </a:p>
        </p:txBody>
      </p:sp>
      <p:sp>
        <p:nvSpPr>
          <p:cNvPr id="223" name="Google Shape;223;p29"/>
          <p:cNvSpPr txBox="1"/>
          <p:nvPr/>
        </p:nvSpPr>
        <p:spPr>
          <a:xfrm>
            <a:off x="8735427" y="4728900"/>
            <a:ext cx="4086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1</a:t>
            </a:r>
            <a:r>
              <a:rPr lang="pt-PT" sz="1100"/>
              <a:t>4</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0"/>
          <p:cNvSpPr txBox="1"/>
          <p:nvPr>
            <p:ph type="title"/>
          </p:nvPr>
        </p:nvSpPr>
        <p:spPr>
          <a:xfrm>
            <a:off x="685979" y="154483"/>
            <a:ext cx="5830800" cy="6885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2300"/>
              <a:buNone/>
            </a:pPr>
            <a:r>
              <a:rPr b="1" lang="pt-PT" sz="3000">
                <a:solidFill>
                  <a:schemeClr val="dk1"/>
                </a:solidFill>
                <a:latin typeface="Arial"/>
                <a:ea typeface="Arial"/>
                <a:cs typeface="Arial"/>
                <a:sym typeface="Arial"/>
              </a:rPr>
              <a:t>System Overview</a:t>
            </a:r>
            <a:endParaRPr sz="3000"/>
          </a:p>
        </p:txBody>
      </p:sp>
      <p:sp>
        <p:nvSpPr>
          <p:cNvPr id="230" name="Google Shape;230;p30"/>
          <p:cNvSpPr txBox="1"/>
          <p:nvPr/>
        </p:nvSpPr>
        <p:spPr>
          <a:xfrm>
            <a:off x="8735427" y="4728900"/>
            <a:ext cx="4086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1</a:t>
            </a:r>
            <a:r>
              <a:rPr lang="pt-PT" sz="1100"/>
              <a:t>5</a:t>
            </a:r>
            <a:endParaRPr sz="1100"/>
          </a:p>
        </p:txBody>
      </p:sp>
      <p:sp>
        <p:nvSpPr>
          <p:cNvPr id="231" name="Google Shape;231;p30"/>
          <p:cNvSpPr txBox="1"/>
          <p:nvPr/>
        </p:nvSpPr>
        <p:spPr>
          <a:xfrm>
            <a:off x="4252573" y="4728893"/>
            <a:ext cx="638803" cy="23083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RadarID</a:t>
            </a:r>
            <a:endParaRPr sz="1100"/>
          </a:p>
        </p:txBody>
      </p:sp>
      <p:sp>
        <p:nvSpPr>
          <p:cNvPr id="232" name="Google Shape;232;p30"/>
          <p:cNvSpPr txBox="1"/>
          <p:nvPr/>
        </p:nvSpPr>
        <p:spPr>
          <a:xfrm>
            <a:off x="5843842" y="1831263"/>
            <a:ext cx="2954645" cy="1938992"/>
          </a:xfrm>
          <a:prstGeom prst="rect">
            <a:avLst/>
          </a:prstGeom>
          <a:solidFill>
            <a:srgbClr val="D6C1FF"/>
          </a:solidFill>
          <a:ln cap="flat" cmpd="sng" w="95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pt-PT" sz="1400" u="none" cap="none" strike="noStrike">
                <a:solidFill>
                  <a:schemeClr val="dk1"/>
                </a:solidFill>
                <a:latin typeface="Arial"/>
                <a:ea typeface="Arial"/>
                <a:cs typeface="Arial"/>
                <a:sym typeface="Arial"/>
              </a:rPr>
              <a:t>Primary Focuses:</a:t>
            </a:r>
            <a:endParaRPr b="0" i="0" sz="1100" u="none" cap="none" strike="noStrike">
              <a:solidFill>
                <a:schemeClr val="dk1"/>
              </a:solidFill>
              <a:latin typeface="Arial"/>
              <a:ea typeface="Arial"/>
              <a:cs typeface="Arial"/>
              <a:sym typeface="Arial"/>
            </a:endParaRPr>
          </a:p>
          <a:p>
            <a:pPr indent="-215900" lvl="0" marL="304800" marR="0" rtl="0" algn="l">
              <a:lnSpc>
                <a:spcPct val="100000"/>
              </a:lnSpc>
              <a:spcBef>
                <a:spcPts val="0"/>
              </a:spcBef>
              <a:spcAft>
                <a:spcPts val="0"/>
              </a:spcAft>
              <a:buClr>
                <a:srgbClr val="000000"/>
              </a:buClr>
              <a:buSzPts val="1400"/>
              <a:buFont typeface="Arial"/>
              <a:buChar char="•"/>
            </a:pPr>
            <a:r>
              <a:rPr b="0" i="0" lang="pt-PT" sz="1400" u="none" cap="none" strike="noStrike">
                <a:solidFill>
                  <a:schemeClr val="dk1"/>
                </a:solidFill>
                <a:latin typeface="Arial"/>
                <a:ea typeface="Arial"/>
                <a:cs typeface="Arial"/>
                <a:sym typeface="Arial"/>
              </a:rPr>
              <a:t>User ID Modality</a:t>
            </a:r>
            <a:endParaRPr b="0" i="0" sz="1100" u="none" cap="none" strike="noStrike">
              <a:solidFill>
                <a:schemeClr val="dk1"/>
              </a:solidFill>
              <a:latin typeface="Arial"/>
              <a:ea typeface="Arial"/>
              <a:cs typeface="Arial"/>
              <a:sym typeface="Arial"/>
            </a:endParaRPr>
          </a:p>
          <a:p>
            <a:pPr indent="-215900" lvl="1" marL="558800" marR="0" rtl="0" algn="l">
              <a:lnSpc>
                <a:spcPct val="100000"/>
              </a:lnSpc>
              <a:spcBef>
                <a:spcPts val="0"/>
              </a:spcBef>
              <a:spcAft>
                <a:spcPts val="0"/>
              </a:spcAft>
              <a:buClr>
                <a:srgbClr val="000000"/>
              </a:buClr>
              <a:buSzPts val="1400"/>
              <a:buFont typeface="Courier New"/>
              <a:buChar char="o"/>
            </a:pPr>
            <a:r>
              <a:rPr b="0" i="0" lang="pt-PT" sz="1400" u="none" cap="none" strike="noStrike">
                <a:solidFill>
                  <a:schemeClr val="dk1"/>
                </a:solidFill>
                <a:latin typeface="Arial"/>
                <a:ea typeface="Arial"/>
                <a:cs typeface="Arial"/>
                <a:sym typeface="Arial"/>
              </a:rPr>
              <a:t>Model Evaluation and Training</a:t>
            </a:r>
            <a:endParaRPr sz="1100"/>
          </a:p>
          <a:p>
            <a:pPr indent="0" lvl="2" marL="62230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pt-PT" sz="1400" u="none" cap="none" strike="noStrike">
                <a:solidFill>
                  <a:schemeClr val="dk1"/>
                </a:solidFill>
                <a:latin typeface="Arial"/>
                <a:ea typeface="Arial"/>
                <a:cs typeface="Arial"/>
                <a:sym typeface="Arial"/>
              </a:rPr>
              <a:t>Secondary Focus:</a:t>
            </a:r>
            <a:endParaRPr sz="1100"/>
          </a:p>
          <a:p>
            <a:pPr indent="-215900" lvl="0" marL="304800" marR="0" rtl="0" algn="l">
              <a:lnSpc>
                <a:spcPct val="100000"/>
              </a:lnSpc>
              <a:spcBef>
                <a:spcPts val="0"/>
              </a:spcBef>
              <a:spcAft>
                <a:spcPts val="0"/>
              </a:spcAft>
              <a:buClr>
                <a:srgbClr val="000000"/>
              </a:buClr>
              <a:buSzPts val="1400"/>
              <a:buFont typeface="Arial"/>
              <a:buChar char="•"/>
            </a:pPr>
            <a:r>
              <a:rPr b="0" i="0" lang="pt-PT" sz="1400" u="none" cap="none" strike="noStrike">
                <a:solidFill>
                  <a:schemeClr val="dk1"/>
                </a:solidFill>
                <a:latin typeface="Arial"/>
                <a:ea typeface="Arial"/>
                <a:cs typeface="Arial"/>
                <a:sym typeface="Arial"/>
              </a:rPr>
              <a:t>Simple interface for a dashboard as a proof of concept for user adaptation</a:t>
            </a:r>
            <a:endParaRPr b="0" i="0" sz="1400" u="none" cap="none" strike="noStrike">
              <a:solidFill>
                <a:schemeClr val="dk1"/>
              </a:solidFill>
              <a:latin typeface="Arial"/>
              <a:ea typeface="Arial"/>
              <a:cs typeface="Arial"/>
              <a:sym typeface="Arial"/>
            </a:endParaRPr>
          </a:p>
        </p:txBody>
      </p:sp>
      <p:pic>
        <p:nvPicPr>
          <p:cNvPr descr="Uma imagem com texto, diagrama, Desenho técnico, Esquema&#10;&#10;Descrição gerada automaticamente" id="233" name="Google Shape;233;p30"/>
          <p:cNvPicPr preferRelativeResize="0"/>
          <p:nvPr/>
        </p:nvPicPr>
        <p:blipFill rotWithShape="1">
          <a:blip r:embed="rId3">
            <a:alphaModFix/>
          </a:blip>
          <a:srcRect b="0" l="0" r="0" t="0"/>
          <a:stretch/>
        </p:blipFill>
        <p:spPr>
          <a:xfrm>
            <a:off x="276046" y="1336534"/>
            <a:ext cx="5241147" cy="27207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type="title"/>
          </p:nvPr>
        </p:nvSpPr>
        <p:spPr>
          <a:xfrm>
            <a:off x="678504" y="154483"/>
            <a:ext cx="5830800" cy="6885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2300"/>
              <a:buNone/>
            </a:pPr>
            <a:r>
              <a:rPr b="1" lang="pt-PT" sz="3000">
                <a:solidFill>
                  <a:schemeClr val="dk1"/>
                </a:solidFill>
                <a:latin typeface="Arial"/>
                <a:ea typeface="Arial"/>
                <a:cs typeface="Arial"/>
                <a:sym typeface="Arial"/>
              </a:rPr>
              <a:t>User Identification Modality</a:t>
            </a:r>
            <a:endParaRPr sz="3000">
              <a:solidFill>
                <a:schemeClr val="dk1"/>
              </a:solidFill>
              <a:latin typeface="Arial"/>
              <a:ea typeface="Arial"/>
              <a:cs typeface="Arial"/>
              <a:sym typeface="Arial"/>
            </a:endParaRPr>
          </a:p>
        </p:txBody>
      </p:sp>
      <p:sp>
        <p:nvSpPr>
          <p:cNvPr id="240" name="Google Shape;240;p31"/>
          <p:cNvSpPr txBox="1"/>
          <p:nvPr/>
        </p:nvSpPr>
        <p:spPr>
          <a:xfrm>
            <a:off x="4252576" y="4728900"/>
            <a:ext cx="8835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RadarID</a:t>
            </a:r>
            <a:endParaRPr sz="1100"/>
          </a:p>
        </p:txBody>
      </p:sp>
      <p:sp>
        <p:nvSpPr>
          <p:cNvPr id="241" name="Google Shape;241;p31"/>
          <p:cNvSpPr txBox="1"/>
          <p:nvPr/>
        </p:nvSpPr>
        <p:spPr>
          <a:xfrm>
            <a:off x="8735426" y="4728900"/>
            <a:ext cx="3411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1</a:t>
            </a:r>
            <a:r>
              <a:rPr lang="pt-PT" sz="1100"/>
              <a:t>6</a:t>
            </a:r>
            <a:endParaRPr sz="1100"/>
          </a:p>
        </p:txBody>
      </p:sp>
      <p:sp>
        <p:nvSpPr>
          <p:cNvPr id="242" name="Google Shape;242;p31"/>
          <p:cNvSpPr txBox="1"/>
          <p:nvPr/>
        </p:nvSpPr>
        <p:spPr>
          <a:xfrm>
            <a:off x="882200" y="1922013"/>
            <a:ext cx="4306200" cy="16776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Roboto"/>
              <a:buChar char="●"/>
            </a:pPr>
            <a:r>
              <a:rPr b="1" lang="pt-PT" sz="1300">
                <a:solidFill>
                  <a:schemeClr val="dk1"/>
                </a:solidFill>
                <a:latin typeface="Roboto"/>
                <a:ea typeface="Roboto"/>
                <a:cs typeface="Roboto"/>
                <a:sym typeface="Roboto"/>
              </a:rPr>
              <a:t>Data </a:t>
            </a:r>
            <a:r>
              <a:rPr b="1" lang="pt-PT" sz="1300">
                <a:solidFill>
                  <a:schemeClr val="dk1"/>
                </a:solidFill>
                <a:latin typeface="Roboto"/>
                <a:ea typeface="Roboto"/>
                <a:cs typeface="Roboto"/>
                <a:sym typeface="Roboto"/>
              </a:rPr>
              <a:t>Acquisition</a:t>
            </a:r>
            <a:r>
              <a:rPr b="1" lang="pt-PT" sz="1300">
                <a:solidFill>
                  <a:schemeClr val="dk1"/>
                </a:solidFill>
                <a:latin typeface="Roboto"/>
                <a:ea typeface="Roboto"/>
                <a:cs typeface="Roboto"/>
                <a:sym typeface="Roboto"/>
              </a:rPr>
              <a:t>:</a:t>
            </a:r>
            <a:r>
              <a:rPr lang="pt-PT" sz="1300">
                <a:solidFill>
                  <a:schemeClr val="dk2"/>
                </a:solidFill>
                <a:latin typeface="Roboto"/>
                <a:ea typeface="Roboto"/>
                <a:cs typeface="Roboto"/>
                <a:sym typeface="Roboto"/>
              </a:rPr>
              <a:t> </a:t>
            </a:r>
            <a:r>
              <a:rPr lang="pt-PT" sz="1200">
                <a:solidFill>
                  <a:schemeClr val="dk1"/>
                </a:solidFill>
              </a:rPr>
              <a:t>Module responsible for capturing radar data.</a:t>
            </a:r>
            <a:endParaRPr sz="1200">
              <a:solidFill>
                <a:schemeClr val="dk1"/>
              </a:solidFill>
            </a:endParaRPr>
          </a:p>
          <a:p>
            <a:pPr indent="-304800" lvl="0" marL="457200" rtl="0" algn="l">
              <a:spcBef>
                <a:spcPts val="0"/>
              </a:spcBef>
              <a:spcAft>
                <a:spcPts val="0"/>
              </a:spcAft>
              <a:buClr>
                <a:schemeClr val="dk1"/>
              </a:buClr>
              <a:buSzPts val="1200"/>
              <a:buChar char="●"/>
            </a:pPr>
            <a:r>
              <a:rPr b="1" lang="pt-PT" sz="1200">
                <a:solidFill>
                  <a:schemeClr val="dk1"/>
                </a:solidFill>
              </a:rPr>
              <a:t>Data Filtering:</a:t>
            </a:r>
            <a:r>
              <a:rPr lang="pt-PT" sz="1200">
                <a:solidFill>
                  <a:schemeClr val="dk1"/>
                </a:solidFill>
              </a:rPr>
              <a:t> First step consists of filtering: remove noise and other unnecessary data</a:t>
            </a:r>
            <a:endParaRPr sz="1100"/>
          </a:p>
          <a:p>
            <a:pPr indent="-304800" lvl="0" marL="457200" rtl="0" algn="l">
              <a:spcBef>
                <a:spcPts val="0"/>
              </a:spcBef>
              <a:spcAft>
                <a:spcPts val="0"/>
              </a:spcAft>
              <a:buClr>
                <a:schemeClr val="dk1"/>
              </a:buClr>
              <a:buSzPts val="1200"/>
              <a:buChar char="●"/>
            </a:pPr>
            <a:r>
              <a:rPr b="1" lang="pt-PT" sz="1200">
                <a:solidFill>
                  <a:schemeClr val="dk1"/>
                </a:solidFill>
              </a:rPr>
              <a:t>Feature Extraction:</a:t>
            </a:r>
            <a:r>
              <a:rPr lang="pt-PT" sz="1200">
                <a:solidFill>
                  <a:schemeClr val="dk1"/>
                </a:solidFill>
              </a:rPr>
              <a:t> Extraction of features from filtered radar data</a:t>
            </a:r>
            <a:r>
              <a:rPr b="1" lang="pt-PT" sz="1200">
                <a:solidFill>
                  <a:schemeClr val="dk1"/>
                </a:solidFill>
              </a:rPr>
              <a:t>.</a:t>
            </a:r>
            <a:endParaRPr b="1" sz="1200">
              <a:solidFill>
                <a:schemeClr val="dk1"/>
              </a:solidFill>
            </a:endParaRPr>
          </a:p>
          <a:p>
            <a:pPr indent="-304800" lvl="0" marL="457200" rtl="0" algn="l">
              <a:spcBef>
                <a:spcPts val="0"/>
              </a:spcBef>
              <a:spcAft>
                <a:spcPts val="0"/>
              </a:spcAft>
              <a:buClr>
                <a:schemeClr val="dk1"/>
              </a:buClr>
              <a:buSzPts val="1200"/>
              <a:buChar char="●"/>
            </a:pPr>
            <a:r>
              <a:rPr b="1" lang="pt-PT" sz="1200">
                <a:solidFill>
                  <a:schemeClr val="dk1"/>
                </a:solidFill>
              </a:rPr>
              <a:t>Subject Identification: </a:t>
            </a:r>
            <a:r>
              <a:rPr lang="pt-PT" sz="1200">
                <a:solidFill>
                  <a:schemeClr val="dk1"/>
                </a:solidFill>
              </a:rPr>
              <a:t>Using Transfer Learning, will use a pre-trained model to identify the subjects.</a:t>
            </a:r>
            <a:endParaRPr b="1" sz="1200">
              <a:solidFill>
                <a:schemeClr val="dk1"/>
              </a:solidFill>
            </a:endParaRPr>
          </a:p>
        </p:txBody>
      </p:sp>
      <p:sp>
        <p:nvSpPr>
          <p:cNvPr id="243" name="Google Shape;243;p31"/>
          <p:cNvSpPr txBox="1"/>
          <p:nvPr/>
        </p:nvSpPr>
        <p:spPr>
          <a:xfrm>
            <a:off x="738300" y="1543888"/>
            <a:ext cx="4306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1500">
                <a:solidFill>
                  <a:schemeClr val="dk2"/>
                </a:solidFill>
                <a:latin typeface="Roboto"/>
                <a:ea typeface="Roboto"/>
                <a:cs typeface="Roboto"/>
                <a:sym typeface="Roboto"/>
              </a:rPr>
              <a:t>Components of the User Identification Modality:</a:t>
            </a:r>
            <a:endParaRPr sz="1500">
              <a:solidFill>
                <a:schemeClr val="dk2"/>
              </a:solidFill>
              <a:latin typeface="Roboto"/>
              <a:ea typeface="Roboto"/>
              <a:cs typeface="Roboto"/>
              <a:sym typeface="Roboto"/>
            </a:endParaRPr>
          </a:p>
        </p:txBody>
      </p:sp>
      <p:pic>
        <p:nvPicPr>
          <p:cNvPr id="244" name="Google Shape;244;p31"/>
          <p:cNvPicPr preferRelativeResize="0"/>
          <p:nvPr/>
        </p:nvPicPr>
        <p:blipFill>
          <a:blip r:embed="rId3">
            <a:alphaModFix/>
          </a:blip>
          <a:stretch>
            <a:fillRect/>
          </a:stretch>
        </p:blipFill>
        <p:spPr>
          <a:xfrm>
            <a:off x="5314325" y="1732950"/>
            <a:ext cx="3762191" cy="1677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nvSpPr>
        <p:spPr>
          <a:xfrm>
            <a:off x="4252575" y="4728900"/>
            <a:ext cx="8145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RadarID</a:t>
            </a:r>
            <a:endParaRPr sz="1100"/>
          </a:p>
        </p:txBody>
      </p:sp>
      <p:sp>
        <p:nvSpPr>
          <p:cNvPr id="251" name="Google Shape;251;p32"/>
          <p:cNvSpPr txBox="1"/>
          <p:nvPr/>
        </p:nvSpPr>
        <p:spPr>
          <a:xfrm>
            <a:off x="8735428" y="4728900"/>
            <a:ext cx="4086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1</a:t>
            </a:r>
            <a:r>
              <a:rPr lang="pt-PT" sz="1100"/>
              <a:t>7</a:t>
            </a:r>
            <a:endParaRPr sz="1100"/>
          </a:p>
        </p:txBody>
      </p:sp>
      <p:sp>
        <p:nvSpPr>
          <p:cNvPr id="252" name="Google Shape;252;p32"/>
          <p:cNvSpPr txBox="1"/>
          <p:nvPr>
            <p:ph type="title"/>
          </p:nvPr>
        </p:nvSpPr>
        <p:spPr>
          <a:xfrm>
            <a:off x="685979" y="154483"/>
            <a:ext cx="5830800" cy="6885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2300"/>
              <a:buNone/>
            </a:pPr>
            <a:r>
              <a:rPr b="1" lang="pt-PT" sz="2300">
                <a:solidFill>
                  <a:schemeClr val="dk1"/>
                </a:solidFill>
                <a:latin typeface="Arial"/>
                <a:ea typeface="Arial"/>
                <a:cs typeface="Arial"/>
                <a:sym typeface="Arial"/>
              </a:rPr>
              <a:t>Tools and Technologies</a:t>
            </a:r>
            <a:endParaRPr b="1" sz="2300">
              <a:solidFill>
                <a:schemeClr val="dk1"/>
              </a:solidFill>
              <a:latin typeface="Arial"/>
              <a:ea typeface="Arial"/>
              <a:cs typeface="Arial"/>
              <a:sym typeface="Arial"/>
            </a:endParaRPr>
          </a:p>
        </p:txBody>
      </p:sp>
      <p:pic>
        <p:nvPicPr>
          <p:cNvPr id="253" name="Google Shape;253;p32"/>
          <p:cNvPicPr preferRelativeResize="0"/>
          <p:nvPr/>
        </p:nvPicPr>
        <p:blipFill>
          <a:blip r:embed="rId3">
            <a:alphaModFix/>
          </a:blip>
          <a:stretch>
            <a:fillRect/>
          </a:stretch>
        </p:blipFill>
        <p:spPr>
          <a:xfrm>
            <a:off x="685975" y="1384133"/>
            <a:ext cx="3429000" cy="1933575"/>
          </a:xfrm>
          <a:prstGeom prst="rect">
            <a:avLst/>
          </a:prstGeom>
          <a:noFill/>
          <a:ln>
            <a:noFill/>
          </a:ln>
        </p:spPr>
      </p:pic>
      <p:sp>
        <p:nvSpPr>
          <p:cNvPr id="254" name="Google Shape;254;p32"/>
          <p:cNvSpPr txBox="1"/>
          <p:nvPr/>
        </p:nvSpPr>
        <p:spPr>
          <a:xfrm>
            <a:off x="5067075" y="1323250"/>
            <a:ext cx="25884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PT" sz="1600">
                <a:solidFill>
                  <a:schemeClr val="dk2"/>
                </a:solidFill>
                <a:latin typeface="Roboto"/>
                <a:ea typeface="Roboto"/>
                <a:cs typeface="Roboto"/>
                <a:sym typeface="Roboto"/>
              </a:rPr>
              <a:t>Radar AWR1642BOOST</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pt-PT" sz="1600">
                <a:solidFill>
                  <a:schemeClr val="dk2"/>
                </a:solidFill>
                <a:latin typeface="Roboto"/>
                <a:ea typeface="Roboto"/>
                <a:cs typeface="Roboto"/>
                <a:sym typeface="Roboto"/>
              </a:rPr>
              <a:t> The 1642 AWR's advanced radar technology allows for precise detection of human movements and gestures, making it highly effective for distinguishing between different individuals based on their unique motion patterns.</a:t>
            </a:r>
            <a:endParaRPr sz="1600">
              <a:solidFill>
                <a:schemeClr val="dk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txBox="1"/>
          <p:nvPr>
            <p:ph type="title"/>
          </p:nvPr>
        </p:nvSpPr>
        <p:spPr>
          <a:xfrm>
            <a:off x="685979" y="154483"/>
            <a:ext cx="5830800" cy="6885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Clr>
                <a:srgbClr val="000000"/>
              </a:buClr>
              <a:buSzPts val="2300"/>
              <a:buFont typeface="Arial"/>
              <a:buNone/>
            </a:pPr>
            <a:r>
              <a:rPr b="1" lang="pt-PT" sz="2300">
                <a:solidFill>
                  <a:schemeClr val="dk1"/>
                </a:solidFill>
                <a:latin typeface="Arial"/>
                <a:ea typeface="Arial"/>
                <a:cs typeface="Arial"/>
                <a:sym typeface="Arial"/>
              </a:rPr>
              <a:t>Pipeline Online</a:t>
            </a:r>
            <a:endParaRPr sz="1100">
              <a:solidFill>
                <a:schemeClr val="dk1"/>
              </a:solidFill>
              <a:latin typeface="Arial"/>
              <a:ea typeface="Arial"/>
              <a:cs typeface="Arial"/>
              <a:sym typeface="Arial"/>
            </a:endParaRPr>
          </a:p>
        </p:txBody>
      </p:sp>
      <p:pic>
        <p:nvPicPr>
          <p:cNvPr descr="A group of colorful logos&#10;&#10;Description automatically generated" id="261" name="Google Shape;261;p33"/>
          <p:cNvPicPr preferRelativeResize="0"/>
          <p:nvPr/>
        </p:nvPicPr>
        <p:blipFill rotWithShape="1">
          <a:blip r:embed="rId3">
            <a:alphaModFix/>
          </a:blip>
          <a:srcRect b="0" l="0" r="0" t="0"/>
          <a:stretch/>
        </p:blipFill>
        <p:spPr>
          <a:xfrm>
            <a:off x="1265215" y="2303145"/>
            <a:ext cx="2587521" cy="2051200"/>
          </a:xfrm>
          <a:prstGeom prst="rect">
            <a:avLst/>
          </a:prstGeom>
          <a:noFill/>
          <a:ln>
            <a:noFill/>
          </a:ln>
        </p:spPr>
      </p:pic>
      <p:sp>
        <p:nvSpPr>
          <p:cNvPr id="262" name="Google Shape;262;p33"/>
          <p:cNvSpPr txBox="1"/>
          <p:nvPr/>
        </p:nvSpPr>
        <p:spPr>
          <a:xfrm>
            <a:off x="4252575" y="4728900"/>
            <a:ext cx="7488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RadarID</a:t>
            </a:r>
            <a:endParaRPr sz="1100"/>
          </a:p>
        </p:txBody>
      </p:sp>
      <p:sp>
        <p:nvSpPr>
          <p:cNvPr id="263" name="Google Shape;263;p33"/>
          <p:cNvSpPr txBox="1"/>
          <p:nvPr/>
        </p:nvSpPr>
        <p:spPr>
          <a:xfrm>
            <a:off x="8735428" y="4728900"/>
            <a:ext cx="4089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1</a:t>
            </a:r>
            <a:r>
              <a:rPr lang="pt-PT" sz="1100"/>
              <a:t>8</a:t>
            </a:r>
            <a:endParaRPr sz="1100"/>
          </a:p>
        </p:txBody>
      </p:sp>
      <p:sp>
        <p:nvSpPr>
          <p:cNvPr id="264" name="Google Shape;264;p33"/>
          <p:cNvSpPr txBox="1"/>
          <p:nvPr/>
        </p:nvSpPr>
        <p:spPr>
          <a:xfrm>
            <a:off x="4879285" y="2774747"/>
            <a:ext cx="3286393" cy="1107996"/>
          </a:xfrm>
          <a:prstGeom prst="rect">
            <a:avLst/>
          </a:prstGeom>
          <a:solidFill>
            <a:srgbClr val="FFE07D"/>
          </a:solidFill>
          <a:ln cap="flat" cmpd="sng" w="95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400" u="none" cap="none" strike="noStrike">
                <a:solidFill>
                  <a:schemeClr val="dk1"/>
                </a:solidFill>
                <a:latin typeface="Arial"/>
                <a:ea typeface="Arial"/>
                <a:cs typeface="Arial"/>
                <a:sym typeface="Arial"/>
              </a:rPr>
              <a:t>The </a:t>
            </a:r>
            <a:r>
              <a:rPr b="1" i="0" lang="pt-PT" sz="1400" u="none" cap="none" strike="noStrike">
                <a:solidFill>
                  <a:schemeClr val="dk1"/>
                </a:solidFill>
                <a:latin typeface="Arial"/>
                <a:ea typeface="Arial"/>
                <a:cs typeface="Arial"/>
                <a:sym typeface="Arial"/>
              </a:rPr>
              <a:t>User ID Modality </a:t>
            </a:r>
            <a:r>
              <a:rPr b="0" i="0" lang="pt-PT" sz="1400" u="none" cap="none" strike="noStrike">
                <a:solidFill>
                  <a:schemeClr val="dk1"/>
                </a:solidFill>
                <a:latin typeface="Arial"/>
                <a:ea typeface="Arial"/>
                <a:cs typeface="Arial"/>
                <a:sym typeface="Arial"/>
              </a:rPr>
              <a:t>leverages </a:t>
            </a:r>
            <a:r>
              <a:rPr b="1" i="0" lang="pt-PT" sz="1400" u="none" cap="none" strike="noStrike">
                <a:solidFill>
                  <a:schemeClr val="dk1"/>
                </a:solidFill>
                <a:latin typeface="Arial"/>
                <a:ea typeface="Arial"/>
                <a:cs typeface="Arial"/>
                <a:sym typeface="Arial"/>
              </a:rPr>
              <a:t>MQTT</a:t>
            </a:r>
            <a:r>
              <a:rPr b="0" i="0" lang="pt-PT" sz="1400" u="none" cap="none" strike="noStrike">
                <a:solidFill>
                  <a:schemeClr val="dk1"/>
                </a:solidFill>
                <a:latin typeface="Arial"/>
                <a:ea typeface="Arial"/>
                <a:cs typeface="Arial"/>
                <a:sym typeface="Arial"/>
              </a:rPr>
              <a:t> and </a:t>
            </a:r>
            <a:r>
              <a:rPr b="1" i="0" lang="pt-PT" sz="1400" u="none" cap="none" strike="noStrike">
                <a:solidFill>
                  <a:schemeClr val="dk1"/>
                </a:solidFill>
                <a:latin typeface="Arial"/>
                <a:ea typeface="Arial"/>
                <a:cs typeface="Arial"/>
                <a:sym typeface="Arial"/>
              </a:rPr>
              <a:t>Mosquitto</a:t>
            </a:r>
            <a:r>
              <a:rPr b="0" i="0" lang="pt-PT" sz="1400" u="none" cap="none" strike="noStrike">
                <a:solidFill>
                  <a:schemeClr val="dk1"/>
                </a:solidFill>
                <a:latin typeface="Arial"/>
                <a:ea typeface="Arial"/>
                <a:cs typeface="Arial"/>
                <a:sym typeface="Arial"/>
              </a:rPr>
              <a:t> for communication between the various modules, allowing them to be deployed in different </a:t>
            </a:r>
            <a:r>
              <a:rPr b="1" i="0" lang="pt-PT" sz="1400" u="none" cap="none" strike="noStrike">
                <a:solidFill>
                  <a:schemeClr val="dk1"/>
                </a:solidFill>
                <a:latin typeface="Arial"/>
                <a:ea typeface="Arial"/>
                <a:cs typeface="Arial"/>
                <a:sym typeface="Arial"/>
              </a:rPr>
              <a:t>computing units </a:t>
            </a:r>
            <a:r>
              <a:rPr b="0" i="0" lang="pt-PT" sz="1400" u="none" cap="none" strike="noStrike">
                <a:solidFill>
                  <a:schemeClr val="dk1"/>
                </a:solidFill>
                <a:latin typeface="Arial"/>
                <a:ea typeface="Arial"/>
                <a:cs typeface="Arial"/>
                <a:sym typeface="Arial"/>
              </a:rPr>
              <a:t>if needed. </a:t>
            </a:r>
            <a:endParaRPr b="0" i="0" sz="1400" u="none" cap="none" strike="noStrike">
              <a:solidFill>
                <a:schemeClr val="dk1"/>
              </a:solidFill>
              <a:latin typeface="Arial"/>
              <a:ea typeface="Arial"/>
              <a:cs typeface="Arial"/>
              <a:sym typeface="Arial"/>
            </a:endParaRPr>
          </a:p>
        </p:txBody>
      </p:sp>
      <p:sp>
        <p:nvSpPr>
          <p:cNvPr id="265" name="Google Shape;265;p33"/>
          <p:cNvSpPr/>
          <p:nvPr/>
        </p:nvSpPr>
        <p:spPr>
          <a:xfrm>
            <a:off x="824179" y="1194619"/>
            <a:ext cx="1351340" cy="572393"/>
          </a:xfrm>
          <a:custGeom>
            <a:rect b="b" l="l" r="r" t="t"/>
            <a:pathLst>
              <a:path extrusionOk="0" h="1030646" w="1716351">
                <a:moveTo>
                  <a:pt x="0" y="103065"/>
                </a:moveTo>
                <a:cubicBezTo>
                  <a:pt x="0" y="46144"/>
                  <a:pt x="46144" y="0"/>
                  <a:pt x="103065" y="0"/>
                </a:cubicBezTo>
                <a:lnTo>
                  <a:pt x="1613286" y="0"/>
                </a:lnTo>
                <a:cubicBezTo>
                  <a:pt x="1670207" y="0"/>
                  <a:pt x="1716351" y="46144"/>
                  <a:pt x="1716351" y="103065"/>
                </a:cubicBezTo>
                <a:lnTo>
                  <a:pt x="1716351" y="927581"/>
                </a:lnTo>
                <a:cubicBezTo>
                  <a:pt x="1716351" y="984502"/>
                  <a:pt x="1670207" y="1030646"/>
                  <a:pt x="1613286" y="1030646"/>
                </a:cubicBezTo>
                <a:lnTo>
                  <a:pt x="103065" y="1030646"/>
                </a:lnTo>
                <a:cubicBezTo>
                  <a:pt x="46144" y="1030646"/>
                  <a:pt x="0" y="984502"/>
                  <a:pt x="0" y="927581"/>
                </a:cubicBezTo>
                <a:lnTo>
                  <a:pt x="0" y="103065"/>
                </a:lnTo>
                <a:close/>
              </a:path>
            </a:pathLst>
          </a:custGeom>
          <a:solidFill>
            <a:srgbClr val="D7E68A"/>
          </a:solidFill>
          <a:ln cap="flat" cmpd="sng" w="25400">
            <a:solidFill>
              <a:schemeClr val="dk1"/>
            </a:solidFill>
            <a:prstDash val="solid"/>
            <a:round/>
            <a:headEnd len="sm" w="sm" type="none"/>
            <a:tailEnd len="sm" w="sm" type="none"/>
          </a:ln>
        </p:spPr>
        <p:txBody>
          <a:bodyPr anchorCtr="0" anchor="t" bIns="314850" lIns="106675" spcFirstLastPara="1" rIns="106675" wrap="square" tIns="106675">
            <a:noAutofit/>
          </a:bodyPr>
          <a:lstStyle/>
          <a:p>
            <a:pPr indent="0" lvl="0" marL="0" marR="0" rtl="0" algn="l">
              <a:lnSpc>
                <a:spcPct val="90000"/>
              </a:lnSpc>
              <a:spcBef>
                <a:spcPts val="0"/>
              </a:spcBef>
              <a:spcAft>
                <a:spcPts val="0"/>
              </a:spcAft>
              <a:buClr>
                <a:srgbClr val="000000"/>
              </a:buClr>
              <a:buSzPts val="1400"/>
              <a:buFont typeface="Arial"/>
              <a:buNone/>
            </a:pPr>
            <a:r>
              <a:rPr b="1" i="0" lang="pt-PT" sz="1400" u="none" cap="none" strike="noStrike">
                <a:solidFill>
                  <a:schemeClr val="dk1"/>
                </a:solidFill>
                <a:latin typeface="Arial"/>
                <a:ea typeface="Arial"/>
                <a:cs typeface="Arial"/>
                <a:sym typeface="Arial"/>
              </a:rPr>
              <a:t>Data Acquisition</a:t>
            </a:r>
            <a:endParaRPr sz="1100"/>
          </a:p>
        </p:txBody>
      </p:sp>
      <p:sp>
        <p:nvSpPr>
          <p:cNvPr id="266" name="Google Shape;266;p33"/>
          <p:cNvSpPr/>
          <p:nvPr/>
        </p:nvSpPr>
        <p:spPr>
          <a:xfrm>
            <a:off x="2356844" y="1333754"/>
            <a:ext cx="408808" cy="294123"/>
          </a:xfrm>
          <a:custGeom>
            <a:rect b="b" l="l" r="r" t="t"/>
            <a:pathLst>
              <a:path extrusionOk="0" h="427250" w="551365">
                <a:moveTo>
                  <a:pt x="0" y="85450"/>
                </a:moveTo>
                <a:lnTo>
                  <a:pt x="337740" y="85450"/>
                </a:lnTo>
                <a:lnTo>
                  <a:pt x="337740" y="0"/>
                </a:lnTo>
                <a:lnTo>
                  <a:pt x="551365" y="213625"/>
                </a:lnTo>
                <a:lnTo>
                  <a:pt x="337740" y="427250"/>
                </a:lnTo>
                <a:lnTo>
                  <a:pt x="337740" y="341800"/>
                </a:lnTo>
                <a:lnTo>
                  <a:pt x="0" y="341800"/>
                </a:lnTo>
                <a:lnTo>
                  <a:pt x="0" y="85450"/>
                </a:lnTo>
                <a:close/>
              </a:path>
            </a:pathLst>
          </a:custGeom>
          <a:solidFill>
            <a:schemeClr val="dk1"/>
          </a:solidFill>
          <a:ln>
            <a:noFill/>
          </a:ln>
        </p:spPr>
        <p:txBody>
          <a:bodyPr anchorCtr="0" anchor="ctr" bIns="64100" lIns="0" spcFirstLastPara="1" rIns="96150" wrap="square" tIns="64100">
            <a:noAutofit/>
          </a:bodyPr>
          <a:lstStyle/>
          <a:p>
            <a:pPr indent="0" lvl="0" marL="0" marR="0" rtl="0" algn="ctr">
              <a:lnSpc>
                <a:spcPct val="9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67" name="Google Shape;267;p33"/>
          <p:cNvSpPr/>
          <p:nvPr/>
        </p:nvSpPr>
        <p:spPr>
          <a:xfrm>
            <a:off x="2946979" y="1194619"/>
            <a:ext cx="1144000" cy="572393"/>
          </a:xfrm>
          <a:custGeom>
            <a:rect b="b" l="l" r="r" t="t"/>
            <a:pathLst>
              <a:path extrusionOk="0" h="1030646" w="1716351">
                <a:moveTo>
                  <a:pt x="0" y="103065"/>
                </a:moveTo>
                <a:cubicBezTo>
                  <a:pt x="0" y="46144"/>
                  <a:pt x="46144" y="0"/>
                  <a:pt x="103065" y="0"/>
                </a:cubicBezTo>
                <a:lnTo>
                  <a:pt x="1613286" y="0"/>
                </a:lnTo>
                <a:cubicBezTo>
                  <a:pt x="1670207" y="0"/>
                  <a:pt x="1716351" y="46144"/>
                  <a:pt x="1716351" y="103065"/>
                </a:cubicBezTo>
                <a:lnTo>
                  <a:pt x="1716351" y="927581"/>
                </a:lnTo>
                <a:cubicBezTo>
                  <a:pt x="1716351" y="984502"/>
                  <a:pt x="1670207" y="1030646"/>
                  <a:pt x="1613286" y="1030646"/>
                </a:cubicBezTo>
                <a:lnTo>
                  <a:pt x="103065" y="1030646"/>
                </a:lnTo>
                <a:cubicBezTo>
                  <a:pt x="46144" y="1030646"/>
                  <a:pt x="0" y="984502"/>
                  <a:pt x="0" y="927581"/>
                </a:cubicBezTo>
                <a:lnTo>
                  <a:pt x="0" y="103065"/>
                </a:lnTo>
                <a:close/>
              </a:path>
            </a:pathLst>
          </a:custGeom>
          <a:solidFill>
            <a:srgbClr val="FFE07D"/>
          </a:solidFill>
          <a:ln cap="flat" cmpd="sng" w="25400">
            <a:solidFill>
              <a:schemeClr val="dk1"/>
            </a:solidFill>
            <a:prstDash val="solid"/>
            <a:round/>
            <a:headEnd len="sm" w="sm" type="none"/>
            <a:tailEnd len="sm" w="sm" type="none"/>
          </a:ln>
        </p:spPr>
        <p:txBody>
          <a:bodyPr anchorCtr="0" anchor="t" bIns="314850" lIns="106675" spcFirstLastPara="1" rIns="106675" wrap="square" tIns="106675">
            <a:noAutofit/>
          </a:bodyPr>
          <a:lstStyle/>
          <a:p>
            <a:pPr indent="0" lvl="0" marL="0" marR="0" rtl="0" algn="l">
              <a:lnSpc>
                <a:spcPct val="90000"/>
              </a:lnSpc>
              <a:spcBef>
                <a:spcPts val="0"/>
              </a:spcBef>
              <a:spcAft>
                <a:spcPts val="0"/>
              </a:spcAft>
              <a:buClr>
                <a:srgbClr val="000000"/>
              </a:buClr>
              <a:buSzPts val="1400"/>
              <a:buFont typeface="Arial"/>
              <a:buNone/>
            </a:pPr>
            <a:r>
              <a:rPr b="1" i="0" lang="pt-PT" sz="1400" u="none" cap="none" strike="noStrike">
                <a:solidFill>
                  <a:schemeClr val="dk1"/>
                </a:solidFill>
                <a:latin typeface="Arial"/>
                <a:ea typeface="Arial"/>
                <a:cs typeface="Arial"/>
                <a:sym typeface="Arial"/>
              </a:rPr>
              <a:t>Data Filtering</a:t>
            </a:r>
            <a:endParaRPr sz="1100"/>
          </a:p>
        </p:txBody>
      </p:sp>
      <p:sp>
        <p:nvSpPr>
          <p:cNvPr id="268" name="Google Shape;268;p33"/>
          <p:cNvSpPr/>
          <p:nvPr/>
        </p:nvSpPr>
        <p:spPr>
          <a:xfrm>
            <a:off x="4272305" y="1329405"/>
            <a:ext cx="408808" cy="294123"/>
          </a:xfrm>
          <a:custGeom>
            <a:rect b="b" l="l" r="r" t="t"/>
            <a:pathLst>
              <a:path extrusionOk="0" h="427250" w="551365">
                <a:moveTo>
                  <a:pt x="0" y="85450"/>
                </a:moveTo>
                <a:lnTo>
                  <a:pt x="337740" y="85450"/>
                </a:lnTo>
                <a:lnTo>
                  <a:pt x="337740" y="0"/>
                </a:lnTo>
                <a:lnTo>
                  <a:pt x="551365" y="213625"/>
                </a:lnTo>
                <a:lnTo>
                  <a:pt x="337740" y="427250"/>
                </a:lnTo>
                <a:lnTo>
                  <a:pt x="337740" y="341800"/>
                </a:lnTo>
                <a:lnTo>
                  <a:pt x="0" y="341800"/>
                </a:lnTo>
                <a:lnTo>
                  <a:pt x="0" y="85450"/>
                </a:lnTo>
                <a:close/>
              </a:path>
            </a:pathLst>
          </a:custGeom>
          <a:solidFill>
            <a:schemeClr val="dk1"/>
          </a:solidFill>
          <a:ln>
            <a:noFill/>
          </a:ln>
        </p:spPr>
        <p:txBody>
          <a:bodyPr anchorCtr="0" anchor="ctr" bIns="64100" lIns="0" spcFirstLastPara="1" rIns="96150" wrap="square" tIns="64100">
            <a:noAutofit/>
          </a:bodyPr>
          <a:lstStyle/>
          <a:p>
            <a:pPr indent="0" lvl="0" marL="0" marR="0" rtl="0" algn="ctr">
              <a:lnSpc>
                <a:spcPct val="9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69" name="Google Shape;269;p33"/>
          <p:cNvSpPr/>
          <p:nvPr/>
        </p:nvSpPr>
        <p:spPr>
          <a:xfrm>
            <a:off x="4872805" y="1194619"/>
            <a:ext cx="1274311" cy="572393"/>
          </a:xfrm>
          <a:custGeom>
            <a:rect b="b" l="l" r="r" t="t"/>
            <a:pathLst>
              <a:path extrusionOk="0" h="1030646" w="1716351">
                <a:moveTo>
                  <a:pt x="0" y="103065"/>
                </a:moveTo>
                <a:cubicBezTo>
                  <a:pt x="0" y="46144"/>
                  <a:pt x="46144" y="0"/>
                  <a:pt x="103065" y="0"/>
                </a:cubicBezTo>
                <a:lnTo>
                  <a:pt x="1613286" y="0"/>
                </a:lnTo>
                <a:cubicBezTo>
                  <a:pt x="1670207" y="0"/>
                  <a:pt x="1716351" y="46144"/>
                  <a:pt x="1716351" y="103065"/>
                </a:cubicBezTo>
                <a:lnTo>
                  <a:pt x="1716351" y="927581"/>
                </a:lnTo>
                <a:cubicBezTo>
                  <a:pt x="1716351" y="984502"/>
                  <a:pt x="1670207" y="1030646"/>
                  <a:pt x="1613286" y="1030646"/>
                </a:cubicBezTo>
                <a:lnTo>
                  <a:pt x="103065" y="1030646"/>
                </a:lnTo>
                <a:cubicBezTo>
                  <a:pt x="46144" y="1030646"/>
                  <a:pt x="0" y="984502"/>
                  <a:pt x="0" y="927581"/>
                </a:cubicBezTo>
                <a:lnTo>
                  <a:pt x="0" y="103065"/>
                </a:lnTo>
                <a:close/>
              </a:path>
            </a:pathLst>
          </a:custGeom>
          <a:solidFill>
            <a:srgbClr val="B3EBFF"/>
          </a:solidFill>
          <a:ln cap="flat" cmpd="sng" w="25400">
            <a:solidFill>
              <a:schemeClr val="dk1"/>
            </a:solidFill>
            <a:prstDash val="solid"/>
            <a:round/>
            <a:headEnd len="sm" w="sm" type="none"/>
            <a:tailEnd len="sm" w="sm" type="none"/>
          </a:ln>
        </p:spPr>
        <p:txBody>
          <a:bodyPr anchorCtr="0" anchor="t" bIns="314850" lIns="106675" spcFirstLastPara="1" rIns="106675" wrap="square" tIns="106675">
            <a:noAutofit/>
          </a:bodyPr>
          <a:lstStyle/>
          <a:p>
            <a:pPr indent="0" lvl="0" marL="0" marR="0" rtl="0" algn="l">
              <a:lnSpc>
                <a:spcPct val="90000"/>
              </a:lnSpc>
              <a:spcBef>
                <a:spcPts val="0"/>
              </a:spcBef>
              <a:spcAft>
                <a:spcPts val="0"/>
              </a:spcAft>
              <a:buClr>
                <a:srgbClr val="000000"/>
              </a:buClr>
              <a:buSzPts val="1400"/>
              <a:buFont typeface="Arial"/>
              <a:buNone/>
            </a:pPr>
            <a:r>
              <a:rPr b="1" i="0" lang="pt-PT" sz="1400" u="none" cap="none" strike="noStrike">
                <a:solidFill>
                  <a:schemeClr val="dk1"/>
                </a:solidFill>
                <a:latin typeface="Arial"/>
                <a:ea typeface="Arial"/>
                <a:cs typeface="Arial"/>
                <a:sym typeface="Arial"/>
              </a:rPr>
              <a:t>Feature Extraction</a:t>
            </a:r>
            <a:endParaRPr sz="1100"/>
          </a:p>
        </p:txBody>
      </p:sp>
      <p:sp>
        <p:nvSpPr>
          <p:cNvPr id="270" name="Google Shape;270;p33"/>
          <p:cNvSpPr/>
          <p:nvPr/>
        </p:nvSpPr>
        <p:spPr>
          <a:xfrm>
            <a:off x="6318077" y="1329405"/>
            <a:ext cx="408808" cy="294123"/>
          </a:xfrm>
          <a:custGeom>
            <a:rect b="b" l="l" r="r" t="t"/>
            <a:pathLst>
              <a:path extrusionOk="0" h="427250" w="551365">
                <a:moveTo>
                  <a:pt x="0" y="85450"/>
                </a:moveTo>
                <a:lnTo>
                  <a:pt x="337740" y="85450"/>
                </a:lnTo>
                <a:lnTo>
                  <a:pt x="337740" y="0"/>
                </a:lnTo>
                <a:lnTo>
                  <a:pt x="551365" y="213625"/>
                </a:lnTo>
                <a:lnTo>
                  <a:pt x="337740" y="427250"/>
                </a:lnTo>
                <a:lnTo>
                  <a:pt x="337740" y="341800"/>
                </a:lnTo>
                <a:lnTo>
                  <a:pt x="0" y="341800"/>
                </a:lnTo>
                <a:lnTo>
                  <a:pt x="0" y="85450"/>
                </a:lnTo>
                <a:close/>
              </a:path>
            </a:pathLst>
          </a:custGeom>
          <a:solidFill>
            <a:schemeClr val="dk1"/>
          </a:solidFill>
          <a:ln>
            <a:noFill/>
          </a:ln>
        </p:spPr>
        <p:txBody>
          <a:bodyPr anchorCtr="0" anchor="ctr" bIns="64100" lIns="0" spcFirstLastPara="1" rIns="96150" wrap="square" tIns="64100">
            <a:noAutofit/>
          </a:bodyPr>
          <a:lstStyle/>
          <a:p>
            <a:pPr indent="0" lvl="0" marL="0" marR="0" rtl="0" algn="ctr">
              <a:lnSpc>
                <a:spcPct val="9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71" name="Google Shape;271;p33"/>
          <p:cNvSpPr/>
          <p:nvPr/>
        </p:nvSpPr>
        <p:spPr>
          <a:xfrm>
            <a:off x="6906682" y="1194619"/>
            <a:ext cx="1449645" cy="572393"/>
          </a:xfrm>
          <a:custGeom>
            <a:rect b="b" l="l" r="r" t="t"/>
            <a:pathLst>
              <a:path extrusionOk="0" h="1030646" w="1716351">
                <a:moveTo>
                  <a:pt x="0" y="103065"/>
                </a:moveTo>
                <a:cubicBezTo>
                  <a:pt x="0" y="46144"/>
                  <a:pt x="46144" y="0"/>
                  <a:pt x="103065" y="0"/>
                </a:cubicBezTo>
                <a:lnTo>
                  <a:pt x="1613286" y="0"/>
                </a:lnTo>
                <a:cubicBezTo>
                  <a:pt x="1670207" y="0"/>
                  <a:pt x="1716351" y="46144"/>
                  <a:pt x="1716351" y="103065"/>
                </a:cubicBezTo>
                <a:lnTo>
                  <a:pt x="1716351" y="927581"/>
                </a:lnTo>
                <a:cubicBezTo>
                  <a:pt x="1716351" y="984502"/>
                  <a:pt x="1670207" y="1030646"/>
                  <a:pt x="1613286" y="1030646"/>
                </a:cubicBezTo>
                <a:lnTo>
                  <a:pt x="103065" y="1030646"/>
                </a:lnTo>
                <a:cubicBezTo>
                  <a:pt x="46144" y="1030646"/>
                  <a:pt x="0" y="984502"/>
                  <a:pt x="0" y="927581"/>
                </a:cubicBezTo>
                <a:lnTo>
                  <a:pt x="0" y="103065"/>
                </a:lnTo>
                <a:close/>
              </a:path>
            </a:pathLst>
          </a:custGeom>
          <a:solidFill>
            <a:srgbClr val="D6C1FF"/>
          </a:solidFill>
          <a:ln cap="flat" cmpd="sng" w="25400">
            <a:solidFill>
              <a:schemeClr val="dk1"/>
            </a:solidFill>
            <a:prstDash val="solid"/>
            <a:round/>
            <a:headEnd len="sm" w="sm" type="none"/>
            <a:tailEnd len="sm" w="sm" type="none"/>
          </a:ln>
        </p:spPr>
        <p:txBody>
          <a:bodyPr anchorCtr="0" anchor="t" bIns="314850" lIns="106675" spcFirstLastPara="1" rIns="106675" wrap="square" tIns="106675">
            <a:noAutofit/>
          </a:bodyPr>
          <a:lstStyle/>
          <a:p>
            <a:pPr indent="0" lvl="0" marL="0" marR="0" rtl="0" algn="l">
              <a:lnSpc>
                <a:spcPct val="90000"/>
              </a:lnSpc>
              <a:spcBef>
                <a:spcPts val="0"/>
              </a:spcBef>
              <a:spcAft>
                <a:spcPts val="0"/>
              </a:spcAft>
              <a:buClr>
                <a:srgbClr val="000000"/>
              </a:buClr>
              <a:buSzPts val="1400"/>
              <a:buFont typeface="Arial"/>
              <a:buNone/>
            </a:pPr>
            <a:r>
              <a:rPr b="1" i="0" lang="pt-PT" sz="1400" u="none" cap="none" strike="noStrike">
                <a:solidFill>
                  <a:schemeClr val="dk1"/>
                </a:solidFill>
                <a:latin typeface="Arial"/>
                <a:ea typeface="Arial"/>
                <a:cs typeface="Arial"/>
                <a:sym typeface="Arial"/>
              </a:rPr>
              <a:t>Subject Identification</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txBox="1"/>
          <p:nvPr/>
        </p:nvSpPr>
        <p:spPr>
          <a:xfrm>
            <a:off x="4252575" y="4728900"/>
            <a:ext cx="792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RadarID</a:t>
            </a:r>
            <a:endParaRPr sz="1100"/>
          </a:p>
        </p:txBody>
      </p:sp>
      <p:sp>
        <p:nvSpPr>
          <p:cNvPr id="277" name="Google Shape;277;p34"/>
          <p:cNvSpPr txBox="1"/>
          <p:nvPr/>
        </p:nvSpPr>
        <p:spPr>
          <a:xfrm>
            <a:off x="8668050" y="4852425"/>
            <a:ext cx="4086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pt-PT" sz="1100">
                <a:solidFill>
                  <a:schemeClr val="lt1"/>
                </a:solidFill>
              </a:rPr>
              <a:t>19</a:t>
            </a:r>
            <a:endParaRPr sz="1100">
              <a:solidFill>
                <a:schemeClr val="lt1"/>
              </a:solidFill>
            </a:endParaRPr>
          </a:p>
        </p:txBody>
      </p:sp>
      <p:sp>
        <p:nvSpPr>
          <p:cNvPr id="278" name="Google Shape;278;p34"/>
          <p:cNvSpPr txBox="1"/>
          <p:nvPr/>
        </p:nvSpPr>
        <p:spPr>
          <a:xfrm>
            <a:off x="3028387" y="2190877"/>
            <a:ext cx="3087226" cy="761747"/>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pt-PT" sz="4500" u="none" cap="none" strike="noStrike">
                <a:solidFill>
                  <a:schemeClr val="dk1"/>
                </a:solidFill>
                <a:latin typeface="Arial"/>
                <a:ea typeface="Arial"/>
                <a:cs typeface="Arial"/>
                <a:sym typeface="Arial"/>
              </a:rPr>
              <a:t>Thank You</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nvSpPr>
        <p:spPr>
          <a:xfrm>
            <a:off x="4252575" y="4728900"/>
            <a:ext cx="7584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RadarID</a:t>
            </a:r>
            <a:endParaRPr sz="1100"/>
          </a:p>
        </p:txBody>
      </p:sp>
      <p:sp>
        <p:nvSpPr>
          <p:cNvPr id="97" name="Google Shape;97;p17"/>
          <p:cNvSpPr txBox="1"/>
          <p:nvPr/>
        </p:nvSpPr>
        <p:spPr>
          <a:xfrm>
            <a:off x="8755861" y="4728893"/>
            <a:ext cx="213094" cy="23083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2</a:t>
            </a:r>
            <a:endParaRPr sz="1100"/>
          </a:p>
        </p:txBody>
      </p:sp>
      <p:sp>
        <p:nvSpPr>
          <p:cNvPr id="98" name="Google Shape;98;p17"/>
          <p:cNvSpPr txBox="1"/>
          <p:nvPr>
            <p:ph idx="1" type="body"/>
          </p:nvPr>
        </p:nvSpPr>
        <p:spPr>
          <a:xfrm>
            <a:off x="914400" y="438150"/>
            <a:ext cx="3813000" cy="685800"/>
          </a:xfrm>
          <a:prstGeom prst="rect">
            <a:avLst/>
          </a:prstGeom>
        </p:spPr>
        <p:txBody>
          <a:bodyPr anchorCtr="0" anchor="t" bIns="45700" lIns="91425" spcFirstLastPara="1" rIns="91425" wrap="square" tIns="45700">
            <a:normAutofit/>
          </a:bodyPr>
          <a:lstStyle/>
          <a:p>
            <a:pPr indent="0" lvl="0" marL="0" rtl="0" algn="l">
              <a:spcBef>
                <a:spcPts val="1200"/>
              </a:spcBef>
              <a:spcAft>
                <a:spcPts val="1200"/>
              </a:spcAft>
              <a:buNone/>
            </a:pPr>
            <a:r>
              <a:rPr b="1" lang="pt-PT" sz="3000">
                <a:solidFill>
                  <a:srgbClr val="181818"/>
                </a:solidFill>
              </a:rPr>
              <a:t>Presentation Outline</a:t>
            </a:r>
            <a:endParaRPr b="1" sz="3000">
              <a:solidFill>
                <a:srgbClr val="181818"/>
              </a:solidFill>
            </a:endParaRPr>
          </a:p>
        </p:txBody>
      </p:sp>
      <p:sp>
        <p:nvSpPr>
          <p:cNvPr id="99" name="Google Shape;99;p17"/>
          <p:cNvSpPr txBox="1"/>
          <p:nvPr>
            <p:ph idx="4294967295" type="body"/>
          </p:nvPr>
        </p:nvSpPr>
        <p:spPr>
          <a:xfrm>
            <a:off x="914400" y="1265475"/>
            <a:ext cx="7488900" cy="2793300"/>
          </a:xfrm>
          <a:prstGeom prst="rect">
            <a:avLst/>
          </a:prstGeom>
          <a:ln cap="flat" cmpd="sng" w="9525">
            <a:solidFill>
              <a:srgbClr val="181818"/>
            </a:solidFill>
            <a:prstDash val="solid"/>
            <a:round/>
            <a:headEnd len="sm" w="sm" type="none"/>
            <a:tailEnd len="sm" w="sm" type="none"/>
          </a:ln>
        </p:spPr>
        <p:txBody>
          <a:bodyPr anchorCtr="0" anchor="t" bIns="91425" lIns="91425" spcFirstLastPara="1" rIns="91425" wrap="square" tIns="91425">
            <a:normAutofit/>
          </a:bodyPr>
          <a:lstStyle/>
          <a:p>
            <a:pPr indent="-228600" lvl="0" marL="228600" rtl="0" algn="just">
              <a:lnSpc>
                <a:spcPct val="150000"/>
              </a:lnSpc>
              <a:spcBef>
                <a:spcPts val="0"/>
              </a:spcBef>
              <a:spcAft>
                <a:spcPts val="0"/>
              </a:spcAft>
              <a:buClr>
                <a:schemeClr val="dk1"/>
              </a:buClr>
              <a:buSzPts val="1400"/>
              <a:buChar char="●"/>
            </a:pPr>
            <a:r>
              <a:rPr b="1" lang="pt-PT" sz="1400">
                <a:solidFill>
                  <a:schemeClr val="dk1"/>
                </a:solidFill>
                <a:latin typeface="Arial"/>
                <a:ea typeface="Arial"/>
                <a:cs typeface="Arial"/>
                <a:sym typeface="Arial"/>
              </a:rPr>
              <a:t>   </a:t>
            </a:r>
            <a:r>
              <a:rPr b="1" lang="pt-PT" sz="1600">
                <a:solidFill>
                  <a:schemeClr val="dk1"/>
                </a:solidFill>
                <a:latin typeface="Arial"/>
                <a:ea typeface="Arial"/>
                <a:cs typeface="Arial"/>
                <a:sym typeface="Arial"/>
              </a:rPr>
              <a:t>Context, Problem and Objective</a:t>
            </a:r>
            <a:endParaRPr b="1" sz="1600">
              <a:solidFill>
                <a:schemeClr val="dk1"/>
              </a:solidFill>
            </a:endParaRPr>
          </a:p>
          <a:p>
            <a:pPr indent="-419100" lvl="0" marL="381000" rtl="0" algn="just">
              <a:lnSpc>
                <a:spcPct val="150000"/>
              </a:lnSpc>
              <a:spcBef>
                <a:spcPts val="0"/>
              </a:spcBef>
              <a:spcAft>
                <a:spcPts val="0"/>
              </a:spcAft>
              <a:buClr>
                <a:schemeClr val="dk1"/>
              </a:buClr>
              <a:buSzPts val="1600"/>
              <a:buChar char="●"/>
            </a:pPr>
            <a:r>
              <a:rPr b="1" lang="pt-PT" sz="1600">
                <a:solidFill>
                  <a:schemeClr val="dk1"/>
                </a:solidFill>
              </a:rPr>
              <a:t>Personas</a:t>
            </a:r>
            <a:endParaRPr b="1" sz="1600">
              <a:solidFill>
                <a:schemeClr val="dk1"/>
              </a:solidFill>
            </a:endParaRPr>
          </a:p>
          <a:p>
            <a:pPr indent="-419100" lvl="0" marL="381000" rtl="0" algn="just">
              <a:lnSpc>
                <a:spcPct val="150000"/>
              </a:lnSpc>
              <a:spcBef>
                <a:spcPts val="0"/>
              </a:spcBef>
              <a:spcAft>
                <a:spcPts val="0"/>
              </a:spcAft>
              <a:buClr>
                <a:schemeClr val="dk1"/>
              </a:buClr>
              <a:buSzPts val="1600"/>
              <a:buChar char="●"/>
            </a:pPr>
            <a:r>
              <a:rPr b="1" lang="pt-PT" sz="1600">
                <a:solidFill>
                  <a:schemeClr val="dk1"/>
                </a:solidFill>
              </a:rPr>
              <a:t>Scenarios</a:t>
            </a:r>
            <a:endParaRPr b="1" sz="1600">
              <a:solidFill>
                <a:schemeClr val="dk1"/>
              </a:solidFill>
            </a:endParaRPr>
          </a:p>
          <a:p>
            <a:pPr indent="-419100" lvl="0" marL="381000" rtl="0" algn="just">
              <a:lnSpc>
                <a:spcPct val="150000"/>
              </a:lnSpc>
              <a:spcBef>
                <a:spcPts val="0"/>
              </a:spcBef>
              <a:spcAft>
                <a:spcPts val="0"/>
              </a:spcAft>
              <a:buClr>
                <a:schemeClr val="dk1"/>
              </a:buClr>
              <a:buSzPts val="1600"/>
              <a:buChar char="●"/>
            </a:pPr>
            <a:r>
              <a:rPr b="1" lang="pt-PT" sz="1600">
                <a:solidFill>
                  <a:schemeClr val="dk1"/>
                </a:solidFill>
              </a:rPr>
              <a:t>Requirements Elicitation</a:t>
            </a:r>
            <a:endParaRPr b="1" sz="1600">
              <a:solidFill>
                <a:schemeClr val="dk1"/>
              </a:solidFill>
            </a:endParaRPr>
          </a:p>
          <a:p>
            <a:pPr indent="-419100" lvl="0" marL="381000" rtl="0" algn="just">
              <a:lnSpc>
                <a:spcPct val="150000"/>
              </a:lnSpc>
              <a:spcBef>
                <a:spcPts val="0"/>
              </a:spcBef>
              <a:spcAft>
                <a:spcPts val="0"/>
              </a:spcAft>
              <a:buClr>
                <a:schemeClr val="dk1"/>
              </a:buClr>
              <a:buSzPts val="1600"/>
              <a:buChar char="●"/>
            </a:pPr>
            <a:r>
              <a:rPr b="1" lang="pt-PT" sz="1600">
                <a:solidFill>
                  <a:schemeClr val="dk1"/>
                </a:solidFill>
              </a:rPr>
              <a:t>System’s Architecture</a:t>
            </a:r>
            <a:endParaRPr b="1" sz="1600">
              <a:solidFill>
                <a:schemeClr val="dk1"/>
              </a:solidFill>
            </a:endParaRPr>
          </a:p>
          <a:p>
            <a:pPr indent="-419100" lvl="0" marL="381000" rtl="0" algn="just">
              <a:lnSpc>
                <a:spcPct val="150000"/>
              </a:lnSpc>
              <a:spcBef>
                <a:spcPts val="0"/>
              </a:spcBef>
              <a:spcAft>
                <a:spcPts val="0"/>
              </a:spcAft>
              <a:buClr>
                <a:schemeClr val="dk1"/>
              </a:buClr>
              <a:buSzPts val="1600"/>
              <a:buChar char="●"/>
            </a:pPr>
            <a:r>
              <a:rPr b="1" lang="pt-PT" sz="1600">
                <a:solidFill>
                  <a:schemeClr val="dk1"/>
                </a:solidFill>
              </a:rPr>
              <a:t>Tools and Technologies</a:t>
            </a:r>
            <a:endParaRPr b="1" sz="1600">
              <a:solidFill>
                <a:schemeClr val="dk1"/>
              </a:solidFill>
            </a:endParaRPr>
          </a:p>
          <a:p>
            <a:pPr indent="-419100" lvl="0" marL="381000" rtl="0" algn="just">
              <a:lnSpc>
                <a:spcPct val="150000"/>
              </a:lnSpc>
              <a:spcBef>
                <a:spcPts val="0"/>
              </a:spcBef>
              <a:spcAft>
                <a:spcPts val="0"/>
              </a:spcAft>
              <a:buClr>
                <a:schemeClr val="dk1"/>
              </a:buClr>
              <a:buSzPts val="1600"/>
              <a:buChar char="●"/>
            </a:pPr>
            <a:r>
              <a:rPr b="1" lang="pt-PT" sz="1600">
                <a:solidFill>
                  <a:schemeClr val="dk1"/>
                </a:solidFill>
              </a:rPr>
              <a:t>Pipeline online</a:t>
            </a:r>
            <a:endParaRPr sz="16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nvSpPr>
        <p:spPr>
          <a:xfrm>
            <a:off x="8689811" y="4732793"/>
            <a:ext cx="213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3</a:t>
            </a:r>
            <a:endParaRPr sz="1100"/>
          </a:p>
        </p:txBody>
      </p:sp>
      <p:sp>
        <p:nvSpPr>
          <p:cNvPr id="105" name="Google Shape;105;p18"/>
          <p:cNvSpPr txBox="1"/>
          <p:nvPr/>
        </p:nvSpPr>
        <p:spPr>
          <a:xfrm>
            <a:off x="4235400" y="4648050"/>
            <a:ext cx="6732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RadarID</a:t>
            </a:r>
            <a:endParaRPr sz="1100"/>
          </a:p>
        </p:txBody>
      </p:sp>
      <p:sp>
        <p:nvSpPr>
          <p:cNvPr id="106" name="Google Shape;106;p18"/>
          <p:cNvSpPr txBox="1"/>
          <p:nvPr>
            <p:ph idx="1" type="body"/>
          </p:nvPr>
        </p:nvSpPr>
        <p:spPr>
          <a:xfrm>
            <a:off x="914400" y="438150"/>
            <a:ext cx="3813000" cy="685800"/>
          </a:xfrm>
          <a:prstGeom prst="rect">
            <a:avLst/>
          </a:prstGeom>
        </p:spPr>
        <p:txBody>
          <a:bodyPr anchorCtr="0" anchor="b" bIns="45700" lIns="91425" spcFirstLastPara="1" rIns="91425" wrap="square" tIns="45700">
            <a:normAutofit/>
          </a:bodyPr>
          <a:lstStyle/>
          <a:p>
            <a:pPr indent="0" lvl="0" marL="0" rtl="0" algn="l">
              <a:spcBef>
                <a:spcPts val="0"/>
              </a:spcBef>
              <a:spcAft>
                <a:spcPts val="1200"/>
              </a:spcAft>
              <a:buNone/>
            </a:pPr>
            <a:r>
              <a:rPr b="1" lang="pt-PT" sz="3000">
                <a:solidFill>
                  <a:srgbClr val="181818"/>
                </a:solidFill>
              </a:rPr>
              <a:t>Context</a:t>
            </a:r>
            <a:endParaRPr b="1" sz="3000">
              <a:solidFill>
                <a:srgbClr val="181818"/>
              </a:solidFill>
            </a:endParaRPr>
          </a:p>
        </p:txBody>
      </p:sp>
      <p:sp>
        <p:nvSpPr>
          <p:cNvPr id="107" name="Google Shape;107;p18"/>
          <p:cNvSpPr txBox="1"/>
          <p:nvPr>
            <p:ph idx="2" type="body"/>
          </p:nvPr>
        </p:nvSpPr>
        <p:spPr>
          <a:xfrm>
            <a:off x="914400" y="1265475"/>
            <a:ext cx="3321000" cy="2793300"/>
          </a:xfrm>
          <a:prstGeom prst="rect">
            <a:avLst/>
          </a:prstGeom>
          <a:ln cap="flat" cmpd="sng" w="9525">
            <a:solidFill>
              <a:srgbClr val="181818"/>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pt-PT" sz="1600">
                <a:solidFill>
                  <a:srgbClr val="000000"/>
                </a:solidFill>
                <a:latin typeface="Arial"/>
                <a:ea typeface="Arial"/>
                <a:cs typeface="Arial"/>
                <a:sym typeface="Arial"/>
              </a:rPr>
              <a:t>In the Information Age, the intelligence integrated into our living spaces, particularly our homes, is gaining prominence. These environments incorporate sensors that allow us to manage household devices, monitor inhabitants, and gather insights about both the house itself and its occupants.</a:t>
            </a:r>
            <a:endParaRPr sz="1600"/>
          </a:p>
        </p:txBody>
      </p:sp>
      <p:sp>
        <p:nvSpPr>
          <p:cNvPr id="108" name="Google Shape;108;p18"/>
          <p:cNvSpPr txBox="1"/>
          <p:nvPr>
            <p:ph idx="3" type="body"/>
          </p:nvPr>
        </p:nvSpPr>
        <p:spPr>
          <a:xfrm>
            <a:off x="4908602" y="438150"/>
            <a:ext cx="3813000" cy="685800"/>
          </a:xfrm>
          <a:prstGeom prst="rect">
            <a:avLst/>
          </a:prstGeom>
        </p:spPr>
        <p:txBody>
          <a:bodyPr anchorCtr="0" anchor="b" bIns="45700" lIns="91425" spcFirstLastPara="1" rIns="91425" wrap="square" tIns="45700">
            <a:normAutofit/>
          </a:bodyPr>
          <a:lstStyle/>
          <a:p>
            <a:pPr indent="0" lvl="0" marL="0" rtl="0" algn="l">
              <a:spcBef>
                <a:spcPts val="0"/>
              </a:spcBef>
              <a:spcAft>
                <a:spcPts val="1200"/>
              </a:spcAft>
              <a:buNone/>
            </a:pPr>
            <a:r>
              <a:rPr b="1" lang="pt-PT" sz="3000">
                <a:solidFill>
                  <a:srgbClr val="181818"/>
                </a:solidFill>
              </a:rPr>
              <a:t>Problem</a:t>
            </a:r>
            <a:endParaRPr b="1" sz="3000">
              <a:solidFill>
                <a:srgbClr val="181818"/>
              </a:solidFill>
            </a:endParaRPr>
          </a:p>
        </p:txBody>
      </p:sp>
      <p:sp>
        <p:nvSpPr>
          <p:cNvPr id="109" name="Google Shape;109;p18"/>
          <p:cNvSpPr txBox="1"/>
          <p:nvPr>
            <p:ph idx="4" type="body"/>
          </p:nvPr>
        </p:nvSpPr>
        <p:spPr>
          <a:xfrm>
            <a:off x="4908600" y="1265475"/>
            <a:ext cx="3321000" cy="2793300"/>
          </a:xfrm>
          <a:prstGeom prst="rect">
            <a:avLst/>
          </a:prstGeom>
          <a:ln cap="flat" cmpd="sng" w="9525">
            <a:solidFill>
              <a:srgbClr val="181818"/>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pt-PT" sz="1600">
                <a:solidFill>
                  <a:srgbClr val="000000"/>
                </a:solidFill>
                <a:latin typeface="Arial"/>
                <a:ea typeface="Arial"/>
                <a:cs typeface="Arial"/>
                <a:sym typeface="Arial"/>
              </a:rPr>
              <a:t>To ensure that the collected data is associated with the correct person and that relevant information is displayed in a personalized manner, it is essential to identify each user. This identification should be carried out in the least intrusive way possible to ensure user acceptance.</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685979" y="154483"/>
            <a:ext cx="5830818" cy="6885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2300"/>
              <a:buNone/>
            </a:pPr>
            <a:r>
              <a:rPr b="1" lang="pt-PT" sz="3000">
                <a:solidFill>
                  <a:schemeClr val="dk1"/>
                </a:solidFill>
                <a:latin typeface="Arial"/>
                <a:ea typeface="Arial"/>
                <a:cs typeface="Arial"/>
                <a:sym typeface="Arial"/>
              </a:rPr>
              <a:t>Objective</a:t>
            </a:r>
            <a:endParaRPr sz="3000">
              <a:latin typeface="Arial"/>
              <a:ea typeface="Arial"/>
              <a:cs typeface="Arial"/>
              <a:sym typeface="Arial"/>
            </a:endParaRPr>
          </a:p>
        </p:txBody>
      </p:sp>
      <p:sp>
        <p:nvSpPr>
          <p:cNvPr id="115" name="Google Shape;115;p19"/>
          <p:cNvSpPr txBox="1"/>
          <p:nvPr>
            <p:ph idx="1" type="body"/>
          </p:nvPr>
        </p:nvSpPr>
        <p:spPr>
          <a:xfrm>
            <a:off x="685973" y="957250"/>
            <a:ext cx="8070000" cy="2510100"/>
          </a:xfrm>
          <a:prstGeom prst="rect">
            <a:avLst/>
          </a:prstGeom>
          <a:noFill/>
          <a:ln>
            <a:noFill/>
          </a:ln>
        </p:spPr>
        <p:txBody>
          <a:bodyPr anchorCtr="0" anchor="t" bIns="68575" lIns="68575" spcFirstLastPara="1" rIns="68575" wrap="square" tIns="68575">
            <a:noAutofit/>
          </a:bodyPr>
          <a:lstStyle/>
          <a:p>
            <a:pPr indent="-292100" lvl="0" marL="254000" rtl="0" algn="l">
              <a:lnSpc>
                <a:spcPct val="100000"/>
              </a:lnSpc>
              <a:spcBef>
                <a:spcPts val="0"/>
              </a:spcBef>
              <a:spcAft>
                <a:spcPts val="0"/>
              </a:spcAft>
              <a:buSzPts val="1600"/>
              <a:buChar char="●"/>
            </a:pPr>
            <a:r>
              <a:rPr lang="pt-PT" sz="1600">
                <a:solidFill>
                  <a:schemeClr val="dk1"/>
                </a:solidFill>
                <a:latin typeface="Arial"/>
                <a:ea typeface="Arial"/>
                <a:cs typeface="Arial"/>
                <a:sym typeface="Arial"/>
              </a:rPr>
              <a:t>Develop a </a:t>
            </a:r>
            <a:r>
              <a:rPr b="1" lang="pt-PT" sz="1600">
                <a:solidFill>
                  <a:schemeClr val="dk1"/>
                </a:solidFill>
                <a:latin typeface="Arial"/>
                <a:ea typeface="Arial"/>
                <a:cs typeface="Arial"/>
                <a:sym typeface="Arial"/>
              </a:rPr>
              <a:t>low-intrusive solution </a:t>
            </a:r>
            <a:r>
              <a:rPr lang="pt-PT" sz="1600">
                <a:solidFill>
                  <a:schemeClr val="dk1"/>
                </a:solidFill>
                <a:latin typeface="Arial"/>
                <a:ea typeface="Arial"/>
                <a:cs typeface="Arial"/>
                <a:sym typeface="Arial"/>
              </a:rPr>
              <a:t>for identifying people in </a:t>
            </a:r>
            <a:r>
              <a:rPr b="1" lang="pt-PT" sz="1600">
                <a:solidFill>
                  <a:schemeClr val="dk1"/>
                </a:solidFill>
                <a:latin typeface="Arial"/>
                <a:ea typeface="Arial"/>
                <a:cs typeface="Arial"/>
                <a:sym typeface="Arial"/>
              </a:rPr>
              <a:t>smart environments</a:t>
            </a:r>
            <a:r>
              <a:rPr lang="pt-PT" sz="1600">
                <a:solidFill>
                  <a:schemeClr val="dk1"/>
                </a:solidFill>
                <a:latin typeface="Arial"/>
                <a:ea typeface="Arial"/>
                <a:cs typeface="Arial"/>
                <a:sym typeface="Arial"/>
              </a:rPr>
              <a:t>.</a:t>
            </a:r>
            <a:endParaRPr sz="1600"/>
          </a:p>
          <a:p>
            <a:pPr indent="-292100" lvl="0" marL="254000" rtl="0" algn="l">
              <a:lnSpc>
                <a:spcPct val="100000"/>
              </a:lnSpc>
              <a:spcBef>
                <a:spcPts val="900"/>
              </a:spcBef>
              <a:spcAft>
                <a:spcPts val="0"/>
              </a:spcAft>
              <a:buSzPts val="1600"/>
              <a:buChar char="●"/>
            </a:pPr>
            <a:r>
              <a:rPr lang="pt-PT" sz="1600">
                <a:solidFill>
                  <a:schemeClr val="dk1"/>
                </a:solidFill>
                <a:latin typeface="Arial"/>
                <a:ea typeface="Arial"/>
                <a:cs typeface="Arial"/>
                <a:sym typeface="Arial"/>
              </a:rPr>
              <a:t>This solution should be based on </a:t>
            </a:r>
            <a:r>
              <a:rPr b="1" lang="pt-PT" sz="1600">
                <a:solidFill>
                  <a:schemeClr val="dk1"/>
                </a:solidFill>
                <a:latin typeface="Arial"/>
                <a:ea typeface="Arial"/>
                <a:cs typeface="Arial"/>
                <a:sym typeface="Arial"/>
              </a:rPr>
              <a:t>minimally intrusive sensors</a:t>
            </a:r>
            <a:r>
              <a:rPr lang="pt-PT" sz="1600">
                <a:solidFill>
                  <a:schemeClr val="dk1"/>
                </a:solidFill>
                <a:latin typeface="Arial"/>
                <a:ea typeface="Arial"/>
                <a:cs typeface="Arial"/>
                <a:sym typeface="Arial"/>
              </a:rPr>
              <a:t>, such as </a:t>
            </a:r>
            <a:r>
              <a:rPr b="1" lang="pt-PT" sz="1600">
                <a:solidFill>
                  <a:schemeClr val="dk1"/>
                </a:solidFill>
                <a:latin typeface="Arial"/>
                <a:ea typeface="Arial"/>
                <a:cs typeface="Arial"/>
                <a:sym typeface="Arial"/>
              </a:rPr>
              <a:t>radars</a:t>
            </a:r>
            <a:r>
              <a:rPr lang="pt-PT" sz="1600">
                <a:solidFill>
                  <a:schemeClr val="dk1"/>
                </a:solidFill>
                <a:latin typeface="Arial"/>
                <a:ea typeface="Arial"/>
                <a:cs typeface="Arial"/>
                <a:sym typeface="Arial"/>
              </a:rPr>
              <a:t>, that should be able to distinguish between different individuals using the data from these radars.</a:t>
            </a:r>
            <a:endParaRPr sz="1600"/>
          </a:p>
          <a:p>
            <a:pPr indent="-292100" lvl="0" marL="254000" rtl="0" algn="l">
              <a:lnSpc>
                <a:spcPct val="100000"/>
              </a:lnSpc>
              <a:spcBef>
                <a:spcPts val="900"/>
              </a:spcBef>
              <a:spcAft>
                <a:spcPts val="900"/>
              </a:spcAft>
              <a:buSzPts val="1600"/>
              <a:buChar char="●"/>
            </a:pPr>
            <a:r>
              <a:rPr lang="pt-PT" sz="1600">
                <a:solidFill>
                  <a:schemeClr val="dk1"/>
                </a:solidFill>
                <a:latin typeface="Arial"/>
                <a:ea typeface="Arial"/>
                <a:cs typeface="Arial"/>
                <a:sym typeface="Arial"/>
              </a:rPr>
              <a:t>We also aim to implement a </a:t>
            </a:r>
            <a:r>
              <a:rPr b="1" lang="pt-PT" sz="1600">
                <a:solidFill>
                  <a:schemeClr val="dk1"/>
                </a:solidFill>
                <a:latin typeface="Arial"/>
                <a:ea typeface="Arial"/>
                <a:cs typeface="Arial"/>
                <a:sym typeface="Arial"/>
              </a:rPr>
              <a:t>demonstrator</a:t>
            </a:r>
            <a:r>
              <a:rPr lang="pt-PT" sz="1600">
                <a:solidFill>
                  <a:schemeClr val="dk1"/>
                </a:solidFill>
                <a:latin typeface="Arial"/>
                <a:ea typeface="Arial"/>
                <a:cs typeface="Arial"/>
                <a:sym typeface="Arial"/>
              </a:rPr>
              <a:t> that serves as a </a:t>
            </a:r>
            <a:r>
              <a:rPr b="1" lang="pt-PT" sz="1600">
                <a:solidFill>
                  <a:schemeClr val="dk1"/>
                </a:solidFill>
                <a:latin typeface="Arial"/>
                <a:ea typeface="Arial"/>
                <a:cs typeface="Arial"/>
                <a:sym typeface="Arial"/>
              </a:rPr>
              <a:t>proof of concept </a:t>
            </a:r>
            <a:r>
              <a:rPr lang="pt-PT" sz="1600">
                <a:solidFill>
                  <a:schemeClr val="dk1"/>
                </a:solidFill>
                <a:latin typeface="Arial"/>
                <a:ea typeface="Arial"/>
                <a:cs typeface="Arial"/>
                <a:sym typeface="Arial"/>
              </a:rPr>
              <a:t>for a </a:t>
            </a:r>
            <a:r>
              <a:rPr b="1" lang="pt-PT" sz="1600">
                <a:solidFill>
                  <a:schemeClr val="dk1"/>
                </a:solidFill>
                <a:latin typeface="Arial"/>
                <a:ea typeface="Arial"/>
                <a:cs typeface="Arial"/>
                <a:sym typeface="Arial"/>
              </a:rPr>
              <a:t>use case </a:t>
            </a:r>
            <a:r>
              <a:rPr lang="pt-PT" sz="1600">
                <a:solidFill>
                  <a:schemeClr val="dk1"/>
                </a:solidFill>
                <a:latin typeface="Arial"/>
                <a:ea typeface="Arial"/>
                <a:cs typeface="Arial"/>
                <a:sym typeface="Arial"/>
              </a:rPr>
              <a:t>within the considered context.</a:t>
            </a:r>
            <a:endParaRPr sz="1600">
              <a:solidFill>
                <a:schemeClr val="dk1"/>
              </a:solidFill>
              <a:latin typeface="Arial"/>
              <a:ea typeface="Arial"/>
              <a:cs typeface="Arial"/>
              <a:sym typeface="Arial"/>
            </a:endParaRPr>
          </a:p>
        </p:txBody>
      </p:sp>
      <p:sp>
        <p:nvSpPr>
          <p:cNvPr id="116" name="Google Shape;116;p19"/>
          <p:cNvSpPr txBox="1"/>
          <p:nvPr/>
        </p:nvSpPr>
        <p:spPr>
          <a:xfrm>
            <a:off x="4252575" y="4728900"/>
            <a:ext cx="7473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RadarID</a:t>
            </a:r>
            <a:endParaRPr sz="1100"/>
          </a:p>
        </p:txBody>
      </p:sp>
      <p:sp>
        <p:nvSpPr>
          <p:cNvPr id="117" name="Google Shape;117;p19"/>
          <p:cNvSpPr txBox="1"/>
          <p:nvPr/>
        </p:nvSpPr>
        <p:spPr>
          <a:xfrm>
            <a:off x="8755861" y="4728893"/>
            <a:ext cx="213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pt-PT" sz="1100"/>
              <a:t>4</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908475" y="1886850"/>
            <a:ext cx="7536600" cy="1369800"/>
          </a:xfrm>
          <a:prstGeom prst="rect">
            <a:avLst/>
          </a:prstGeom>
          <a:noFill/>
          <a:ln>
            <a:noFill/>
          </a:ln>
        </p:spPr>
        <p:txBody>
          <a:bodyPr anchorCtr="0" anchor="b" bIns="68575" lIns="68575" spcFirstLastPara="1" rIns="68575" wrap="square" tIns="68575">
            <a:spAutoFit/>
          </a:bodyPr>
          <a:lstStyle/>
          <a:p>
            <a:pPr indent="0" lvl="0" marL="0" rtl="0" algn="ctr">
              <a:lnSpc>
                <a:spcPct val="100000"/>
              </a:lnSpc>
              <a:spcBef>
                <a:spcPts val="0"/>
              </a:spcBef>
              <a:spcAft>
                <a:spcPts val="0"/>
              </a:spcAft>
              <a:buSzPts val="2300"/>
              <a:buNone/>
            </a:pPr>
            <a:r>
              <a:rPr b="1" lang="pt-PT" sz="4000">
                <a:latin typeface="Arial"/>
                <a:ea typeface="Arial"/>
                <a:cs typeface="Arial"/>
                <a:sym typeface="Arial"/>
              </a:rPr>
              <a:t>REQUIREMENT</a:t>
            </a:r>
            <a:br>
              <a:rPr b="1" lang="pt-PT" sz="4000">
                <a:latin typeface="Arial"/>
                <a:ea typeface="Arial"/>
                <a:cs typeface="Arial"/>
                <a:sym typeface="Arial"/>
              </a:rPr>
            </a:br>
            <a:r>
              <a:rPr b="1" lang="pt-PT" sz="4000">
                <a:latin typeface="Arial"/>
                <a:ea typeface="Arial"/>
                <a:cs typeface="Arial"/>
                <a:sym typeface="Arial"/>
              </a:rPr>
              <a:t>ELICITATION</a:t>
            </a:r>
            <a:endParaRPr b="1" sz="4000">
              <a:latin typeface="Arial"/>
              <a:ea typeface="Arial"/>
              <a:cs typeface="Arial"/>
              <a:sym typeface="Arial"/>
            </a:endParaRPr>
          </a:p>
        </p:txBody>
      </p:sp>
      <p:sp>
        <p:nvSpPr>
          <p:cNvPr id="124" name="Google Shape;124;p20"/>
          <p:cNvSpPr txBox="1"/>
          <p:nvPr/>
        </p:nvSpPr>
        <p:spPr>
          <a:xfrm>
            <a:off x="4252576" y="4728900"/>
            <a:ext cx="8484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RadarID</a:t>
            </a:r>
            <a:endParaRPr sz="1100"/>
          </a:p>
        </p:txBody>
      </p:sp>
      <p:sp>
        <p:nvSpPr>
          <p:cNvPr id="125" name="Google Shape;125;p20"/>
          <p:cNvSpPr txBox="1"/>
          <p:nvPr/>
        </p:nvSpPr>
        <p:spPr>
          <a:xfrm>
            <a:off x="8755861" y="4728893"/>
            <a:ext cx="213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pt-PT" sz="1100"/>
              <a:t>5</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descr="A diagram of a software process&#10;&#10;Description automatically generated" id="131" name="Google Shape;131;p21"/>
          <p:cNvPicPr preferRelativeResize="0"/>
          <p:nvPr/>
        </p:nvPicPr>
        <p:blipFill rotWithShape="1">
          <a:blip r:embed="rId3">
            <a:alphaModFix/>
          </a:blip>
          <a:srcRect b="0" l="0" r="0" t="0"/>
          <a:stretch/>
        </p:blipFill>
        <p:spPr>
          <a:xfrm>
            <a:off x="4427540" y="1747024"/>
            <a:ext cx="4328321" cy="1649459"/>
          </a:xfrm>
          <a:prstGeom prst="rect">
            <a:avLst/>
          </a:prstGeom>
          <a:noFill/>
          <a:ln>
            <a:noFill/>
          </a:ln>
        </p:spPr>
      </p:pic>
      <p:sp>
        <p:nvSpPr>
          <p:cNvPr id="132" name="Google Shape;132;p21"/>
          <p:cNvSpPr txBox="1"/>
          <p:nvPr/>
        </p:nvSpPr>
        <p:spPr>
          <a:xfrm>
            <a:off x="4252575" y="4728900"/>
            <a:ext cx="8145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RadarID</a:t>
            </a:r>
            <a:endParaRPr sz="1100"/>
          </a:p>
        </p:txBody>
      </p:sp>
      <p:sp>
        <p:nvSpPr>
          <p:cNvPr id="133" name="Google Shape;133;p21"/>
          <p:cNvSpPr txBox="1"/>
          <p:nvPr/>
        </p:nvSpPr>
        <p:spPr>
          <a:xfrm>
            <a:off x="8755861" y="4728893"/>
            <a:ext cx="213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pt-PT" sz="1100"/>
              <a:t>6</a:t>
            </a:r>
            <a:endParaRPr sz="1100"/>
          </a:p>
        </p:txBody>
      </p:sp>
      <p:sp>
        <p:nvSpPr>
          <p:cNvPr id="134" name="Google Shape;134;p21"/>
          <p:cNvSpPr txBox="1"/>
          <p:nvPr>
            <p:ph type="title"/>
          </p:nvPr>
        </p:nvSpPr>
        <p:spPr>
          <a:xfrm>
            <a:off x="685979" y="154483"/>
            <a:ext cx="5830818" cy="6885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2300"/>
              <a:buNone/>
            </a:pPr>
            <a:r>
              <a:rPr b="1" lang="pt-PT" sz="3000">
                <a:solidFill>
                  <a:schemeClr val="dk1"/>
                </a:solidFill>
                <a:latin typeface="Arial"/>
                <a:ea typeface="Arial"/>
                <a:cs typeface="Arial"/>
                <a:sym typeface="Arial"/>
              </a:rPr>
              <a:t>User-Centered Design</a:t>
            </a:r>
            <a:endParaRPr sz="3000">
              <a:solidFill>
                <a:schemeClr val="dk1"/>
              </a:solidFill>
              <a:latin typeface="Arial"/>
              <a:ea typeface="Arial"/>
              <a:cs typeface="Arial"/>
              <a:sym typeface="Arial"/>
            </a:endParaRPr>
          </a:p>
        </p:txBody>
      </p:sp>
      <p:sp>
        <p:nvSpPr>
          <p:cNvPr id="135" name="Google Shape;135;p21"/>
          <p:cNvSpPr txBox="1"/>
          <p:nvPr/>
        </p:nvSpPr>
        <p:spPr>
          <a:xfrm>
            <a:off x="685975" y="1047400"/>
            <a:ext cx="32520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400"/>
              <a:buFont typeface="Arial"/>
              <a:buNone/>
            </a:pPr>
            <a:r>
              <a:rPr lang="pt-PT" sz="1600">
                <a:solidFill>
                  <a:schemeClr val="dk1"/>
                </a:solidFill>
              </a:rPr>
              <a:t>Our approach revolved around understanding the </a:t>
            </a:r>
            <a:r>
              <a:rPr b="1" lang="pt-PT" sz="1600">
                <a:solidFill>
                  <a:schemeClr val="dk1"/>
                </a:solidFill>
              </a:rPr>
              <a:t>target users </a:t>
            </a:r>
            <a:r>
              <a:rPr lang="pt-PT" sz="1600">
                <a:solidFill>
                  <a:schemeClr val="dk1"/>
                </a:solidFill>
              </a:rPr>
              <a:t>and their needs to retrieve </a:t>
            </a:r>
            <a:r>
              <a:rPr b="1" lang="pt-PT" sz="1600">
                <a:solidFill>
                  <a:schemeClr val="dk1"/>
                </a:solidFill>
              </a:rPr>
              <a:t>system requirements</a:t>
            </a:r>
            <a:r>
              <a:rPr lang="pt-PT" sz="1600">
                <a:solidFill>
                  <a:schemeClr val="dk1"/>
                </a:solidFill>
              </a:rPr>
              <a:t>.</a:t>
            </a:r>
            <a:endParaRPr sz="1600"/>
          </a:p>
          <a:p>
            <a:pPr indent="0" lvl="0" marL="0" rtl="0" algn="l">
              <a:spcBef>
                <a:spcPts val="0"/>
              </a:spcBef>
              <a:spcAft>
                <a:spcPts val="0"/>
              </a:spcAft>
              <a:buClr>
                <a:srgbClr val="000000"/>
              </a:buClr>
              <a:buFont typeface="Arial"/>
              <a:buNone/>
            </a:pPr>
            <a:r>
              <a:t/>
            </a:r>
            <a:endParaRPr sz="1600"/>
          </a:p>
          <a:p>
            <a:pPr indent="0" lvl="0" marL="0" rtl="0" algn="l">
              <a:spcBef>
                <a:spcPts val="0"/>
              </a:spcBef>
              <a:spcAft>
                <a:spcPts val="0"/>
              </a:spcAft>
              <a:buClr>
                <a:srgbClr val="000000"/>
              </a:buClr>
              <a:buFont typeface="Arial"/>
              <a:buNone/>
            </a:pPr>
            <a:r>
              <a:rPr lang="pt-PT" sz="1600"/>
              <a:t>By centering on the user, we ensure the prioritization of application contexts and scenarios that integrate our proposal as seamlessly as possible into typical behaviors.</a:t>
            </a:r>
            <a:endParaRPr sz="1300">
              <a:solidFill>
                <a:schemeClr val="dk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685979" y="154483"/>
            <a:ext cx="5830818" cy="6885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2300"/>
              <a:buNone/>
            </a:pPr>
            <a:r>
              <a:rPr b="1" lang="pt-PT" sz="3000">
                <a:solidFill>
                  <a:schemeClr val="dk1"/>
                </a:solidFill>
                <a:latin typeface="Arial"/>
                <a:ea typeface="Arial"/>
                <a:cs typeface="Arial"/>
                <a:sym typeface="Arial"/>
              </a:rPr>
              <a:t>Personas</a:t>
            </a:r>
            <a:endParaRPr sz="3000">
              <a:solidFill>
                <a:schemeClr val="dk1"/>
              </a:solidFill>
              <a:latin typeface="Arial"/>
              <a:ea typeface="Arial"/>
              <a:cs typeface="Arial"/>
              <a:sym typeface="Arial"/>
            </a:endParaRPr>
          </a:p>
        </p:txBody>
      </p:sp>
      <p:sp>
        <p:nvSpPr>
          <p:cNvPr id="142" name="Google Shape;142;p22"/>
          <p:cNvSpPr txBox="1"/>
          <p:nvPr/>
        </p:nvSpPr>
        <p:spPr>
          <a:xfrm>
            <a:off x="4252576" y="4728900"/>
            <a:ext cx="9549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RadarID</a:t>
            </a:r>
            <a:endParaRPr sz="1100"/>
          </a:p>
        </p:txBody>
      </p:sp>
      <p:sp>
        <p:nvSpPr>
          <p:cNvPr id="143" name="Google Shape;143;p22"/>
          <p:cNvSpPr txBox="1"/>
          <p:nvPr/>
        </p:nvSpPr>
        <p:spPr>
          <a:xfrm>
            <a:off x="8755861" y="4728893"/>
            <a:ext cx="213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pt-PT" sz="1100"/>
              <a:t>7</a:t>
            </a:r>
            <a:endParaRPr sz="1100"/>
          </a:p>
        </p:txBody>
      </p:sp>
      <p:grpSp>
        <p:nvGrpSpPr>
          <p:cNvPr id="144" name="Google Shape;144;p22"/>
          <p:cNvGrpSpPr/>
          <p:nvPr/>
        </p:nvGrpSpPr>
        <p:grpSpPr>
          <a:xfrm>
            <a:off x="713225" y="1109042"/>
            <a:ext cx="1129082" cy="1517525"/>
            <a:chOff x="950719" y="1478722"/>
            <a:chExt cx="1505050" cy="2023367"/>
          </a:xfrm>
        </p:grpSpPr>
        <p:pic>
          <p:nvPicPr>
            <p:cNvPr id="145" name="Google Shape;145;p22"/>
            <p:cNvPicPr preferRelativeResize="0"/>
            <p:nvPr/>
          </p:nvPicPr>
          <p:blipFill rotWithShape="1">
            <a:blip r:embed="rId3">
              <a:alphaModFix/>
            </a:blip>
            <a:srcRect b="25707" l="0" r="0" t="0"/>
            <a:stretch/>
          </p:blipFill>
          <p:spPr>
            <a:xfrm>
              <a:off x="950719" y="1478722"/>
              <a:ext cx="1505050" cy="1677193"/>
            </a:xfrm>
            <a:prstGeom prst="rect">
              <a:avLst/>
            </a:prstGeom>
            <a:noFill/>
            <a:ln>
              <a:noFill/>
            </a:ln>
          </p:spPr>
        </p:pic>
        <p:sp>
          <p:nvSpPr>
            <p:cNvPr id="146" name="Google Shape;146;p22"/>
            <p:cNvSpPr txBox="1"/>
            <p:nvPr/>
          </p:nvSpPr>
          <p:spPr>
            <a:xfrm>
              <a:off x="1360041" y="3163535"/>
              <a:ext cx="686406" cy="33855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200" u="none" cap="none" strike="noStrike">
                  <a:solidFill>
                    <a:srgbClr val="000000"/>
                  </a:solidFill>
                  <a:latin typeface="Arial"/>
                  <a:ea typeface="Arial"/>
                  <a:cs typeface="Arial"/>
                  <a:sym typeface="Arial"/>
                </a:rPr>
                <a:t>Luísa</a:t>
              </a:r>
              <a:endParaRPr sz="1100"/>
            </a:p>
          </p:txBody>
        </p:sp>
      </p:grpSp>
      <p:grpSp>
        <p:nvGrpSpPr>
          <p:cNvPr id="147" name="Google Shape;147;p22"/>
          <p:cNvGrpSpPr/>
          <p:nvPr/>
        </p:nvGrpSpPr>
        <p:grpSpPr>
          <a:xfrm>
            <a:off x="4808443" y="1109042"/>
            <a:ext cx="1129082" cy="1517525"/>
            <a:chOff x="3631495" y="1478722"/>
            <a:chExt cx="1505050" cy="2023367"/>
          </a:xfrm>
        </p:grpSpPr>
        <p:pic>
          <p:nvPicPr>
            <p:cNvPr id="148" name="Google Shape;148;p22"/>
            <p:cNvPicPr preferRelativeResize="0"/>
            <p:nvPr/>
          </p:nvPicPr>
          <p:blipFill rotWithShape="1">
            <a:blip r:embed="rId4">
              <a:alphaModFix/>
            </a:blip>
            <a:srcRect b="25716" l="0" r="0" t="0"/>
            <a:stretch/>
          </p:blipFill>
          <p:spPr>
            <a:xfrm>
              <a:off x="3631495" y="1478722"/>
              <a:ext cx="1505050" cy="1677193"/>
            </a:xfrm>
            <a:prstGeom prst="rect">
              <a:avLst/>
            </a:prstGeom>
            <a:noFill/>
            <a:ln>
              <a:noFill/>
            </a:ln>
          </p:spPr>
        </p:pic>
        <p:sp>
          <p:nvSpPr>
            <p:cNvPr id="149" name="Google Shape;149;p22"/>
            <p:cNvSpPr txBox="1"/>
            <p:nvPr/>
          </p:nvSpPr>
          <p:spPr>
            <a:xfrm>
              <a:off x="3939025" y="3163535"/>
              <a:ext cx="889987" cy="33855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200" u="none" cap="none" strike="noStrike">
                  <a:solidFill>
                    <a:srgbClr val="000000"/>
                  </a:solidFill>
                  <a:latin typeface="Arial"/>
                  <a:ea typeface="Arial"/>
                  <a:cs typeface="Arial"/>
                  <a:sym typeface="Arial"/>
                </a:rPr>
                <a:t>Ricardo</a:t>
              </a:r>
              <a:endParaRPr sz="1100"/>
            </a:p>
          </p:txBody>
        </p:sp>
      </p:grpSp>
      <p:grpSp>
        <p:nvGrpSpPr>
          <p:cNvPr id="150" name="Google Shape;150;p22"/>
          <p:cNvGrpSpPr/>
          <p:nvPr/>
        </p:nvGrpSpPr>
        <p:grpSpPr>
          <a:xfrm>
            <a:off x="713225" y="2776563"/>
            <a:ext cx="1129082" cy="1517525"/>
            <a:chOff x="950719" y="3702084"/>
            <a:chExt cx="1505050" cy="2023367"/>
          </a:xfrm>
        </p:grpSpPr>
        <p:pic>
          <p:nvPicPr>
            <p:cNvPr id="151" name="Google Shape;151;p22"/>
            <p:cNvPicPr preferRelativeResize="0"/>
            <p:nvPr/>
          </p:nvPicPr>
          <p:blipFill rotWithShape="1">
            <a:blip r:embed="rId5">
              <a:alphaModFix/>
            </a:blip>
            <a:srcRect b="25707" l="0" r="0" t="0"/>
            <a:stretch/>
          </p:blipFill>
          <p:spPr>
            <a:xfrm>
              <a:off x="950719" y="3702084"/>
              <a:ext cx="1505050" cy="1677194"/>
            </a:xfrm>
            <a:prstGeom prst="rect">
              <a:avLst/>
            </a:prstGeom>
            <a:noFill/>
            <a:ln>
              <a:noFill/>
            </a:ln>
          </p:spPr>
        </p:pic>
        <p:sp>
          <p:nvSpPr>
            <p:cNvPr id="152" name="Google Shape;152;p22"/>
            <p:cNvSpPr txBox="1"/>
            <p:nvPr/>
          </p:nvSpPr>
          <p:spPr>
            <a:xfrm>
              <a:off x="1348820" y="5386897"/>
              <a:ext cx="697627" cy="33855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200" u="none" cap="none" strike="noStrike">
                  <a:solidFill>
                    <a:srgbClr val="000000"/>
                  </a:solidFill>
                  <a:latin typeface="Arial"/>
                  <a:ea typeface="Arial"/>
                  <a:cs typeface="Arial"/>
                  <a:sym typeface="Arial"/>
                </a:rPr>
                <a:t>Maria</a:t>
              </a:r>
              <a:endParaRPr sz="1100"/>
            </a:p>
          </p:txBody>
        </p:sp>
      </p:grpSp>
      <p:sp>
        <p:nvSpPr>
          <p:cNvPr id="153" name="Google Shape;153;p22"/>
          <p:cNvSpPr txBox="1"/>
          <p:nvPr/>
        </p:nvSpPr>
        <p:spPr>
          <a:xfrm>
            <a:off x="5098509" y="4052062"/>
            <a:ext cx="548696" cy="253931"/>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200" u="none" cap="none" strike="noStrike">
                <a:solidFill>
                  <a:srgbClr val="000000"/>
                </a:solidFill>
                <a:latin typeface="Arial"/>
                <a:ea typeface="Arial"/>
                <a:cs typeface="Arial"/>
                <a:sym typeface="Arial"/>
              </a:rPr>
              <a:t>Pedro</a:t>
            </a:r>
            <a:endParaRPr sz="1100"/>
          </a:p>
        </p:txBody>
      </p:sp>
      <p:sp>
        <p:nvSpPr>
          <p:cNvPr id="154" name="Google Shape;154;p22"/>
          <p:cNvSpPr txBox="1"/>
          <p:nvPr/>
        </p:nvSpPr>
        <p:spPr>
          <a:xfrm>
            <a:off x="1935405" y="1109042"/>
            <a:ext cx="2404020" cy="1361912"/>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Dona Luísa, an elderly woman from Guimarães who has always lived without technology, was persuaded to live with her family due to health issues. Although the doctor gave her a smartwatch to monitor daily physical activity, she doesn't know how to use it and chooses not to.</a:t>
            </a:r>
            <a:endParaRPr b="0" i="0" sz="1100" u="none" cap="none" strike="noStrike">
              <a:solidFill>
                <a:srgbClr val="000000"/>
              </a:solidFill>
              <a:latin typeface="Arial"/>
              <a:ea typeface="Arial"/>
              <a:cs typeface="Arial"/>
              <a:sym typeface="Arial"/>
            </a:endParaRPr>
          </a:p>
        </p:txBody>
      </p:sp>
      <p:sp>
        <p:nvSpPr>
          <p:cNvPr id="155" name="Google Shape;155;p22"/>
          <p:cNvSpPr txBox="1"/>
          <p:nvPr/>
        </p:nvSpPr>
        <p:spPr>
          <a:xfrm>
            <a:off x="1935404" y="2776563"/>
            <a:ext cx="2404020" cy="1200328"/>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Maria, a dedicated and patient preschool educator, sees her home as a refuge of comfort but is disturbed by her son's loud music when she returns from work, having dealt with the noise and agitation of children throughout the day.</a:t>
            </a:r>
            <a:endParaRPr b="0" i="0" sz="1100" u="none" cap="none" strike="noStrike">
              <a:solidFill>
                <a:srgbClr val="000000"/>
              </a:solidFill>
              <a:latin typeface="Arial"/>
              <a:ea typeface="Arial"/>
              <a:cs typeface="Arial"/>
              <a:sym typeface="Arial"/>
            </a:endParaRPr>
          </a:p>
        </p:txBody>
      </p:sp>
      <p:sp>
        <p:nvSpPr>
          <p:cNvPr id="156" name="Google Shape;156;p22"/>
          <p:cNvSpPr txBox="1"/>
          <p:nvPr/>
        </p:nvSpPr>
        <p:spPr>
          <a:xfrm>
            <a:off x="6026705" y="1111580"/>
            <a:ext cx="2404020" cy="1038746"/>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Ricardo, a dedicated and cautious teacher, recently gave the house keys to his son, despite having concerns about possible losses. This insecurity leads Ricardo to consider revoking his son's granted privileges.</a:t>
            </a:r>
            <a:endParaRPr b="0" i="0" sz="1100" u="none" cap="none" strike="noStrike">
              <a:solidFill>
                <a:srgbClr val="000000"/>
              </a:solidFill>
              <a:latin typeface="Arial"/>
              <a:ea typeface="Arial"/>
              <a:cs typeface="Arial"/>
              <a:sym typeface="Arial"/>
            </a:endParaRPr>
          </a:p>
        </p:txBody>
      </p:sp>
      <p:sp>
        <p:nvSpPr>
          <p:cNvPr id="157" name="Google Shape;157;p22"/>
          <p:cNvSpPr txBox="1"/>
          <p:nvPr/>
        </p:nvSpPr>
        <p:spPr>
          <a:xfrm>
            <a:off x="6026705" y="2776563"/>
            <a:ext cx="2404020" cy="1038746"/>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Pedro, a high school student, is forgetful and irresponsible, though he tries to correct these traits. Tasked with cooking dinner due to his parents' absence, he often forgets his duties due to their inconsistent schedules.</a:t>
            </a:r>
            <a:endParaRPr b="0" i="0" sz="1100" u="none" cap="none" strike="noStrike">
              <a:solidFill>
                <a:srgbClr val="000000"/>
              </a:solidFill>
              <a:latin typeface="Arial"/>
              <a:ea typeface="Arial"/>
              <a:cs typeface="Arial"/>
              <a:sym typeface="Arial"/>
            </a:endParaRPr>
          </a:p>
        </p:txBody>
      </p:sp>
      <p:pic>
        <p:nvPicPr>
          <p:cNvPr id="158" name="Google Shape;158;p22"/>
          <p:cNvPicPr preferRelativeResize="0"/>
          <p:nvPr/>
        </p:nvPicPr>
        <p:blipFill>
          <a:blip r:embed="rId6">
            <a:alphaModFix/>
          </a:blip>
          <a:stretch>
            <a:fillRect/>
          </a:stretch>
        </p:blipFill>
        <p:spPr>
          <a:xfrm>
            <a:off x="4895513" y="2582662"/>
            <a:ext cx="954973" cy="1426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685979" y="154483"/>
            <a:ext cx="5830818" cy="6885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2300"/>
              <a:buNone/>
            </a:pPr>
            <a:r>
              <a:rPr b="1" lang="pt-PT" sz="3000">
                <a:solidFill>
                  <a:schemeClr val="dk1"/>
                </a:solidFill>
                <a:latin typeface="Arial"/>
                <a:ea typeface="Arial"/>
                <a:cs typeface="Arial"/>
                <a:sym typeface="Arial"/>
              </a:rPr>
              <a:t>Scenarios</a:t>
            </a:r>
            <a:r>
              <a:rPr b="1" lang="pt-PT" sz="1100">
                <a:solidFill>
                  <a:schemeClr val="dk1"/>
                </a:solidFill>
                <a:latin typeface="Arial"/>
                <a:ea typeface="Arial"/>
                <a:cs typeface="Arial"/>
                <a:sym typeface="Arial"/>
              </a:rPr>
              <a:t> </a:t>
            </a:r>
            <a:endParaRPr sz="1100"/>
          </a:p>
        </p:txBody>
      </p:sp>
      <p:sp>
        <p:nvSpPr>
          <p:cNvPr id="164" name="Google Shape;164;p23"/>
          <p:cNvSpPr txBox="1"/>
          <p:nvPr>
            <p:ph idx="1" type="body"/>
          </p:nvPr>
        </p:nvSpPr>
        <p:spPr>
          <a:xfrm>
            <a:off x="685975" y="957250"/>
            <a:ext cx="8070000" cy="22029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1200"/>
              </a:spcBef>
              <a:spcAft>
                <a:spcPts val="0"/>
              </a:spcAft>
              <a:buClr>
                <a:schemeClr val="dk1"/>
              </a:buClr>
              <a:buSzPts val="1100"/>
              <a:buFont typeface="Arial"/>
              <a:buNone/>
            </a:pPr>
            <a:r>
              <a:rPr b="1" lang="pt-PT" sz="1600">
                <a:solidFill>
                  <a:schemeClr val="dk1"/>
                </a:solidFill>
              </a:rPr>
              <a:t>Healthy Commitment</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pt-PT" sz="1600">
                <a:solidFill>
                  <a:schemeClr val="dk1"/>
                </a:solidFill>
              </a:rPr>
              <a:t>Objective:</a:t>
            </a:r>
            <a:r>
              <a:rPr lang="pt-PT" sz="1600">
                <a:solidFill>
                  <a:schemeClr val="dk1"/>
                </a:solidFill>
              </a:rPr>
              <a:t> Monitor physical activities at home without a smartwatch.</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pt-PT" sz="1600">
                <a:solidFill>
                  <a:schemeClr val="dk1"/>
                </a:solidFill>
              </a:rPr>
              <a:t>Solution:</a:t>
            </a:r>
            <a:r>
              <a:rPr lang="pt-PT" sz="1600">
                <a:solidFill>
                  <a:schemeClr val="dk1"/>
                </a:solidFill>
              </a:rPr>
              <a:t> Sophisticated motion radar system tracks activity patterns and documents daily efforts.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pt-PT" sz="1600">
                <a:solidFill>
                  <a:schemeClr val="dk1"/>
                </a:solidFill>
              </a:rPr>
              <a:t>Outcome:</a:t>
            </a:r>
            <a:r>
              <a:rPr lang="pt-PT" sz="1600">
                <a:solidFill>
                  <a:schemeClr val="dk1"/>
                </a:solidFill>
              </a:rPr>
              <a:t> Mrs. Luísa demonstrates adherence to her exercise regimen to her family and physician using a tablet, showcasing weekly activity improvements.</a:t>
            </a:r>
            <a:endParaRPr sz="1600">
              <a:solidFill>
                <a:schemeClr val="dk1"/>
              </a:solidFill>
            </a:endParaRPr>
          </a:p>
          <a:p>
            <a:pPr indent="0" lvl="0" marL="0" rtl="0" algn="just">
              <a:lnSpc>
                <a:spcPct val="150000"/>
              </a:lnSpc>
              <a:spcBef>
                <a:spcPts val="1200"/>
              </a:spcBef>
              <a:spcAft>
                <a:spcPts val="900"/>
              </a:spcAft>
              <a:buSzPts val="1100"/>
              <a:buNone/>
            </a:pPr>
            <a:r>
              <a:t/>
            </a:r>
            <a:endParaRPr b="1" sz="1500" u="sng">
              <a:solidFill>
                <a:schemeClr val="dk1"/>
              </a:solidFill>
            </a:endParaRPr>
          </a:p>
        </p:txBody>
      </p:sp>
      <p:sp>
        <p:nvSpPr>
          <p:cNvPr id="165" name="Google Shape;165;p23"/>
          <p:cNvSpPr txBox="1"/>
          <p:nvPr/>
        </p:nvSpPr>
        <p:spPr>
          <a:xfrm>
            <a:off x="4252575" y="4728900"/>
            <a:ext cx="7695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RadarID</a:t>
            </a:r>
            <a:endParaRPr sz="1100"/>
          </a:p>
        </p:txBody>
      </p:sp>
      <p:sp>
        <p:nvSpPr>
          <p:cNvPr id="166" name="Google Shape;166;p23"/>
          <p:cNvSpPr txBox="1"/>
          <p:nvPr/>
        </p:nvSpPr>
        <p:spPr>
          <a:xfrm>
            <a:off x="8755861" y="4728893"/>
            <a:ext cx="213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pt-PT" sz="1100"/>
              <a:t>8</a:t>
            </a:r>
            <a:endParaRPr sz="1100"/>
          </a:p>
        </p:txBody>
      </p:sp>
      <p:pic>
        <p:nvPicPr>
          <p:cNvPr id="167" name="Google Shape;167;p23"/>
          <p:cNvPicPr preferRelativeResize="0"/>
          <p:nvPr/>
        </p:nvPicPr>
        <p:blipFill>
          <a:blip r:embed="rId3">
            <a:alphaModFix/>
          </a:blip>
          <a:stretch>
            <a:fillRect/>
          </a:stretch>
        </p:blipFill>
        <p:spPr>
          <a:xfrm>
            <a:off x="5399025" y="2992325"/>
            <a:ext cx="2789050" cy="1854725"/>
          </a:xfrm>
          <a:prstGeom prst="rect">
            <a:avLst/>
          </a:prstGeom>
          <a:noFill/>
          <a:ln>
            <a:noFill/>
          </a:ln>
        </p:spPr>
      </p:pic>
      <p:pic>
        <p:nvPicPr>
          <p:cNvPr id="168" name="Google Shape;168;p23"/>
          <p:cNvPicPr preferRelativeResize="0"/>
          <p:nvPr/>
        </p:nvPicPr>
        <p:blipFill>
          <a:blip r:embed="rId4">
            <a:alphaModFix/>
          </a:blip>
          <a:stretch>
            <a:fillRect/>
          </a:stretch>
        </p:blipFill>
        <p:spPr>
          <a:xfrm>
            <a:off x="1151900" y="3080413"/>
            <a:ext cx="2633020" cy="1678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type="title"/>
          </p:nvPr>
        </p:nvSpPr>
        <p:spPr>
          <a:xfrm>
            <a:off x="685979" y="154483"/>
            <a:ext cx="5830800" cy="6885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2300"/>
              <a:buNone/>
            </a:pPr>
            <a:r>
              <a:rPr b="1" lang="pt-PT" sz="3000">
                <a:solidFill>
                  <a:schemeClr val="dk1"/>
                </a:solidFill>
                <a:latin typeface="Arial"/>
                <a:ea typeface="Arial"/>
                <a:cs typeface="Arial"/>
                <a:sym typeface="Arial"/>
              </a:rPr>
              <a:t>Scenarios </a:t>
            </a:r>
            <a:endParaRPr sz="3000"/>
          </a:p>
        </p:txBody>
      </p:sp>
      <p:sp>
        <p:nvSpPr>
          <p:cNvPr id="174" name="Google Shape;174;p24"/>
          <p:cNvSpPr txBox="1"/>
          <p:nvPr>
            <p:ph idx="1" type="body"/>
          </p:nvPr>
        </p:nvSpPr>
        <p:spPr>
          <a:xfrm>
            <a:off x="624823" y="1047075"/>
            <a:ext cx="8070000" cy="25101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1200"/>
              </a:spcBef>
              <a:spcAft>
                <a:spcPts val="0"/>
              </a:spcAft>
              <a:buNone/>
            </a:pPr>
            <a:r>
              <a:rPr b="1" lang="pt-PT" sz="1600">
                <a:solidFill>
                  <a:schemeClr val="dk1"/>
                </a:solidFill>
              </a:rPr>
              <a:t>Ensuring Security</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pt-PT" sz="1600">
                <a:solidFill>
                  <a:schemeClr val="dk1"/>
                </a:solidFill>
              </a:rPr>
              <a:t>Objective:</a:t>
            </a:r>
            <a:r>
              <a:rPr lang="pt-PT" sz="1600">
                <a:solidFill>
                  <a:schemeClr val="dk1"/>
                </a:solidFill>
              </a:rPr>
              <a:t> Enhance family safety indoors.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pt-PT" sz="1600">
                <a:solidFill>
                  <a:schemeClr val="dk1"/>
                </a:solidFill>
              </a:rPr>
              <a:t>Solution:</a:t>
            </a:r>
            <a:r>
              <a:rPr lang="pt-PT" sz="1600">
                <a:solidFill>
                  <a:schemeClr val="dk1"/>
                </a:solidFill>
              </a:rPr>
              <a:t> Intelligent home security system with presence radar.</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pt-PT" sz="1600">
                <a:solidFill>
                  <a:schemeClr val="dk1"/>
                </a:solidFill>
              </a:rPr>
              <a:t>Outcome:</a:t>
            </a:r>
            <a:r>
              <a:rPr lang="pt-PT" sz="1600">
                <a:solidFill>
                  <a:schemeClr val="dk1"/>
                </a:solidFill>
              </a:rPr>
              <a:t> System deactivates in the presence of family members and triggers security protocols for unfamiliar movements, allowing Mr. Ricardo to respond promptly to potential threats.</a:t>
            </a:r>
            <a:endParaRPr b="1" sz="1600">
              <a:solidFill>
                <a:schemeClr val="dk1"/>
              </a:solidFill>
            </a:endParaRPr>
          </a:p>
          <a:p>
            <a:pPr indent="0" lvl="0" marL="0" rtl="0" algn="just">
              <a:lnSpc>
                <a:spcPct val="150000"/>
              </a:lnSpc>
              <a:spcBef>
                <a:spcPts val="1200"/>
              </a:spcBef>
              <a:spcAft>
                <a:spcPts val="900"/>
              </a:spcAft>
              <a:buSzPts val="1100"/>
              <a:buNone/>
            </a:pPr>
            <a:r>
              <a:t/>
            </a:r>
            <a:endParaRPr b="1" sz="1500" u="sng">
              <a:solidFill>
                <a:schemeClr val="dk1"/>
              </a:solidFill>
            </a:endParaRPr>
          </a:p>
        </p:txBody>
      </p:sp>
      <p:sp>
        <p:nvSpPr>
          <p:cNvPr id="175" name="Google Shape;175;p24"/>
          <p:cNvSpPr txBox="1"/>
          <p:nvPr/>
        </p:nvSpPr>
        <p:spPr>
          <a:xfrm>
            <a:off x="4252575" y="4728900"/>
            <a:ext cx="8145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RadarID</a:t>
            </a:r>
            <a:endParaRPr sz="1100"/>
          </a:p>
        </p:txBody>
      </p:sp>
      <p:sp>
        <p:nvSpPr>
          <p:cNvPr id="176" name="Google Shape;176;p24"/>
          <p:cNvSpPr txBox="1"/>
          <p:nvPr/>
        </p:nvSpPr>
        <p:spPr>
          <a:xfrm>
            <a:off x="8755861" y="4728893"/>
            <a:ext cx="213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pt-PT" sz="1100" u="none" cap="none" strike="noStrike">
                <a:solidFill>
                  <a:srgbClr val="000000"/>
                </a:solidFill>
                <a:latin typeface="Arial"/>
                <a:ea typeface="Arial"/>
                <a:cs typeface="Arial"/>
                <a:sym typeface="Arial"/>
              </a:rPr>
              <a:t>9</a:t>
            </a:r>
            <a:endParaRPr sz="1100"/>
          </a:p>
        </p:txBody>
      </p:sp>
      <p:pic>
        <p:nvPicPr>
          <p:cNvPr id="177" name="Google Shape;177;p24"/>
          <p:cNvPicPr preferRelativeResize="0"/>
          <p:nvPr/>
        </p:nvPicPr>
        <p:blipFill>
          <a:blip r:embed="rId3">
            <a:alphaModFix/>
          </a:blip>
          <a:stretch>
            <a:fillRect/>
          </a:stretch>
        </p:blipFill>
        <p:spPr>
          <a:xfrm>
            <a:off x="5171125" y="2922400"/>
            <a:ext cx="3354925" cy="1806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